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9779" autoAdjust="0"/>
  </p:normalViewPr>
  <p:slideViewPr>
    <p:cSldViewPr snapToGrid="0">
      <p:cViewPr varScale="1">
        <p:scale>
          <a:sx n="200" d="100"/>
          <a:sy n="200" d="100"/>
        </p:scale>
        <p:origin x="-1296" y="-112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3A966-D8BE-5448-9444-FAA23E867E8C}" type="datetimeFigureOut">
              <a:rPr lang="en-US" smtClean="0"/>
              <a:t>2013-10-23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7856A-49F5-0648-890B-8862DDBB3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163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2013-10-23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01478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jpeg"/><Relationship Id="rId5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5638112"/>
            <a:ext cx="9143999" cy="122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>
            <a:alphaModFix amt="30000"/>
          </a:blip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 userDrawn="1"/>
        </p:nvSpPr>
        <p:spPr>
          <a:xfrm>
            <a:off x="2533756" y="5638112"/>
            <a:ext cx="6610243" cy="122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SU_logo_CMYK_ENGELS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616" y="5909019"/>
            <a:ext cx="754784" cy="719975"/>
          </a:xfrm>
          <a:prstGeom prst="rect">
            <a:avLst/>
          </a:prstGeom>
          <a:ln w="3175" cmpd="sng">
            <a:noFill/>
          </a:ln>
        </p:spPr>
      </p:pic>
      <p:sp>
        <p:nvSpPr>
          <p:cNvPr id="2" name="Rubrik 1"/>
          <p:cNvSpPr>
            <a:spLocks noGrp="1"/>
          </p:cNvSpPr>
          <p:nvPr userDrawn="1">
            <p:ph type="ctrTitle"/>
          </p:nvPr>
        </p:nvSpPr>
        <p:spPr>
          <a:xfrm>
            <a:off x="597600" y="2437200"/>
            <a:ext cx="6631200" cy="1425600"/>
          </a:xfrm>
          <a:prstGeom prst="rect">
            <a:avLst/>
          </a:prstGeo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 userDrawn="1">
            <p:ph type="subTitle" idx="1"/>
          </p:nvPr>
        </p:nvSpPr>
        <p:spPr>
          <a:xfrm>
            <a:off x="597600" y="3859200"/>
            <a:ext cx="6631200" cy="116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 dirty="0"/>
          </a:p>
        </p:txBody>
      </p:sp>
      <p:pic>
        <p:nvPicPr>
          <p:cNvPr id="4" name="Picture 3" descr="SMHI logotype svart 70mmA4_300dpi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07" y="6377878"/>
            <a:ext cx="533228" cy="215999"/>
          </a:xfrm>
          <a:prstGeom prst="rect">
            <a:avLst/>
          </a:prstGeom>
        </p:spPr>
      </p:pic>
      <p:pic>
        <p:nvPicPr>
          <p:cNvPr id="5" name="Picture 4" descr="KTH_Logotyp_CMYK_2013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39" y="6263828"/>
            <a:ext cx="325822" cy="3258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207791" y="6389754"/>
            <a:ext cx="2728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aecilia Com 55 Roman"/>
                <a:cs typeface="Caecilia Com 55 Roman"/>
              </a:rPr>
              <a:t>Bolin Centre</a:t>
            </a:r>
            <a:r>
              <a:rPr lang="en-GB" sz="1200" baseline="0" dirty="0" smtClean="0">
                <a:latin typeface="Caecilia Com 55 Roman"/>
                <a:cs typeface="Caecilia Com 55 Roman"/>
              </a:rPr>
              <a:t> for Climate Research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ption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anchor="b" anchorCtr="0"/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anchor="b" anchorCtr="0"/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anchor="b" anchorCtr="0"/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pic>
        <p:nvPicPr>
          <p:cNvPr id="11" name="Picture 10" descr="logo-org-engelsk_rgb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916400" y="5655600"/>
            <a:ext cx="972000" cy="973394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5638112"/>
            <a:ext cx="9143999" cy="1223999"/>
            <a:chOff x="0" y="5638112"/>
            <a:chExt cx="9143999" cy="1223999"/>
          </a:xfrm>
        </p:grpSpPr>
        <p:sp>
          <p:nvSpPr>
            <p:cNvPr id="29" name="Rectangle 28"/>
            <p:cNvSpPr/>
            <p:nvPr userDrawn="1"/>
          </p:nvSpPr>
          <p:spPr>
            <a:xfrm>
              <a:off x="0" y="5638112"/>
              <a:ext cx="9143999" cy="1223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Picture 29" descr="SU_logo_CMYK_ENGELSK.eps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3616" y="5909019"/>
              <a:ext cx="754784" cy="719975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 userDrawn="1"/>
          </p:nvSpPr>
          <p:spPr>
            <a:xfrm>
              <a:off x="164043" y="6262754"/>
              <a:ext cx="50834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latin typeface="Caecilia Com 55 Roman"/>
                  <a:cs typeface="Caecilia Com 55 Roman"/>
                </a:rPr>
                <a:t>Bolin Centre</a:t>
              </a:r>
              <a:r>
                <a:rPr lang="en-GB" sz="1200" baseline="0" dirty="0" smtClean="0">
                  <a:latin typeface="Caecilia Com 55 Roman"/>
                  <a:cs typeface="Caecilia Com 55 Roman"/>
                </a:rPr>
                <a:t> for Climate Research</a:t>
              </a:r>
            </a:p>
            <a:p>
              <a:r>
                <a:rPr lang="en-GB" sz="800" baseline="0" dirty="0" smtClean="0">
                  <a:latin typeface="TheSansB W4 SemiLight"/>
                  <a:cs typeface="TheSansB W4 SemiLight"/>
                </a:rPr>
                <a:t>A collaboration between Stockholm University, KTH and the Swedish Meteorological and Hydrological Institute </a:t>
              </a:r>
              <a:endParaRPr lang="en-GB" sz="800" dirty="0">
                <a:latin typeface="TheSansB W4 SemiLight"/>
                <a:cs typeface="TheSansB W4 SemiLigh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53" r:id="rId8"/>
    <p:sldLayoutId id="2147483661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inCentreforClimateResearch_PPT_Template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BolinCentreforClimateResearch_PPT_Template.potx</Template>
  <TotalTime>221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BolinCentreforClimateResearch_PPT_Template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</dc:creator>
  <cp:lastModifiedBy>Karin Jonsell</cp:lastModifiedBy>
  <cp:revision>32</cp:revision>
  <dcterms:created xsi:type="dcterms:W3CDTF">2010-12-13T12:58:48Z</dcterms:created>
  <dcterms:modified xsi:type="dcterms:W3CDTF">2013-10-23T14:02:24Z</dcterms:modified>
</cp:coreProperties>
</file>