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6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11" autoAdjust="0"/>
    <p:restoredTop sz="99779" autoAdjust="0"/>
  </p:normalViewPr>
  <p:slideViewPr>
    <p:cSldViewPr snapToGrid="0">
      <p:cViewPr varScale="1">
        <p:scale>
          <a:sx n="200" d="100"/>
          <a:sy n="200" d="100"/>
        </p:scale>
        <p:origin x="-1296" y="-112"/>
      </p:cViewPr>
      <p:guideLst>
        <p:guide orient="horz" pos="2160"/>
        <p:guide orient="horz" pos="3566"/>
        <p:guide pos="2880"/>
        <p:guide pos="53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3A966-D8BE-5448-9444-FAA23E867E8C}" type="datetimeFigureOut">
              <a:rPr lang="en-US" smtClean="0"/>
              <a:t>2013-10-23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7856A-49F5-0648-890B-8862DDBB3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163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00B7E-7A17-47E8-A5AB-33071C0C8AAA}" type="datetimeFigureOut">
              <a:rPr lang="sv-SE" smtClean="0"/>
              <a:pPr/>
              <a:t>2013-10-23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64AB5-3208-46EB-A2CB-53BA67DEFF1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01478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4.jpeg"/><Relationship Id="rId5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5638112"/>
            <a:ext cx="9143999" cy="1223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9" descr="SU_PPT_olivkvist"/>
          <p:cNvPicPr>
            <a:picLocks noChangeAspect="1" noChangeArrowheads="1"/>
          </p:cNvPicPr>
          <p:nvPr userDrawn="1"/>
        </p:nvPicPr>
        <p:blipFill>
          <a:blip r:embed="rId2" cstate="print">
            <a:alphaModFix amt="30000"/>
          </a:blip>
          <a:srcRect l="1746"/>
          <a:stretch>
            <a:fillRect/>
          </a:stretch>
        </p:blipFill>
        <p:spPr bwMode="auto">
          <a:xfrm>
            <a:off x="1588" y="317500"/>
            <a:ext cx="6881812" cy="654050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 userDrawn="1"/>
        </p:nvSpPr>
        <p:spPr>
          <a:xfrm>
            <a:off x="2533756" y="5638112"/>
            <a:ext cx="6610243" cy="1223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 descr="SU_logo_CMYK_ENGELS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616" y="5909019"/>
            <a:ext cx="754784" cy="719975"/>
          </a:xfrm>
          <a:prstGeom prst="rect">
            <a:avLst/>
          </a:prstGeom>
          <a:ln w="3175" cmpd="sng">
            <a:noFill/>
          </a:ln>
        </p:spPr>
      </p:pic>
      <p:sp>
        <p:nvSpPr>
          <p:cNvPr id="2" name="Rubrik 1"/>
          <p:cNvSpPr>
            <a:spLocks noGrp="1"/>
          </p:cNvSpPr>
          <p:nvPr userDrawn="1">
            <p:ph type="ctrTitle"/>
          </p:nvPr>
        </p:nvSpPr>
        <p:spPr>
          <a:xfrm>
            <a:off x="597600" y="2437200"/>
            <a:ext cx="6631200" cy="1425600"/>
          </a:xfrm>
          <a:prstGeom prst="rect">
            <a:avLst/>
          </a:prstGeom>
        </p:spPr>
        <p:txBody>
          <a:bodyPr lIns="72000" tIns="36000" rIns="72000" bIns="36000" anchor="ctr" anchorCtr="0">
            <a:norm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smtClean="0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 userDrawn="1">
            <p:ph type="subTitle" idx="1"/>
          </p:nvPr>
        </p:nvSpPr>
        <p:spPr>
          <a:xfrm>
            <a:off x="597600" y="3859200"/>
            <a:ext cx="6631200" cy="1166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sv-SE" dirty="0"/>
          </a:p>
        </p:txBody>
      </p:sp>
      <p:pic>
        <p:nvPicPr>
          <p:cNvPr id="4" name="Picture 3" descr="SMHI logotype svart 70mmA4_300dpi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07" y="6377878"/>
            <a:ext cx="533228" cy="215999"/>
          </a:xfrm>
          <a:prstGeom prst="rect">
            <a:avLst/>
          </a:prstGeom>
        </p:spPr>
      </p:pic>
      <p:pic>
        <p:nvPicPr>
          <p:cNvPr id="5" name="Picture 4" descr="KTH_Logotyp_CMYK_2013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39" y="6263828"/>
            <a:ext cx="325822" cy="325822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3207791" y="6389754"/>
            <a:ext cx="27284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Caecilia Com 55 Roman"/>
                <a:cs typeface="Caecilia Com 55 Roman"/>
              </a:rPr>
              <a:t>Bolin Centre</a:t>
            </a:r>
            <a:r>
              <a:rPr lang="en-GB" sz="1200" baseline="0" dirty="0" smtClean="0">
                <a:latin typeface="Caecilia Com 55 Roman"/>
                <a:cs typeface="Caecilia Com 55 Roman"/>
              </a:rPr>
              <a:t> for Climate Research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aption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7948800" cy="795600"/>
          </a:xfrm>
          <a:prstGeom prst="rect">
            <a:avLst/>
          </a:prstGeom>
        </p:spPr>
        <p:txBody>
          <a:bodyPr anchor="b" anchorCtr="0"/>
          <a:lstStyle/>
          <a:p>
            <a:r>
              <a:rPr lang="sv-SE" smtClean="0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31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7948800" cy="795600"/>
          </a:xfrm>
          <a:prstGeom prst="rect">
            <a:avLst/>
          </a:prstGeom>
        </p:spPr>
        <p:txBody>
          <a:bodyPr anchor="b" anchorCtr="0"/>
          <a:lstStyle/>
          <a:p>
            <a:r>
              <a:rPr lang="sv-SE" smtClean="0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97600" y="1310400"/>
            <a:ext cx="3898800" cy="43164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7600" y="1310400"/>
            <a:ext cx="3898800" cy="43164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7948800" cy="795600"/>
          </a:xfrm>
          <a:prstGeom prst="rect">
            <a:avLst/>
          </a:prstGeom>
        </p:spPr>
        <p:txBody>
          <a:bodyPr anchor="b" anchorCtr="0"/>
          <a:lstStyle/>
          <a:p>
            <a:r>
              <a:rPr lang="sv-SE" smtClean="0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316400"/>
          </a:xfrm>
          <a:prstGeom prst="rect">
            <a:avLst/>
          </a:prstGeom>
        </p:spPr>
        <p:txBody>
          <a:bodyPr/>
          <a:lstStyle>
            <a:lvl1pPr marL="1588" indent="-1588">
              <a:lnSpc>
                <a:spcPts val="2600"/>
              </a:lnSpc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sv-S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4690800" cy="795600"/>
          </a:xfrm>
          <a:prstGeom prst="rect">
            <a:avLst/>
          </a:prstGeom>
        </p:spPr>
        <p:txBody>
          <a:bodyPr anchor="t" anchorCtr="0"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97600" y="1310400"/>
            <a:ext cx="4690800" cy="43164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487852" y="388800"/>
            <a:ext cx="3060000" cy="5238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31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4690800" cy="795600"/>
          </a:xfrm>
          <a:prstGeom prst="rect">
            <a:avLst/>
          </a:prstGeom>
        </p:spPr>
        <p:txBody>
          <a:bodyPr anchor="t" anchorCtr="0"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97600" y="1310400"/>
            <a:ext cx="4690800" cy="43164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487852" y="388800"/>
            <a:ext cx="3060000" cy="5238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31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png"/><Relationship Id="rId1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97600" y="388800"/>
            <a:ext cx="7948800" cy="795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597600" y="1310400"/>
            <a:ext cx="7948800" cy="431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 dirty="0"/>
          </a:p>
        </p:txBody>
      </p:sp>
      <p:pic>
        <p:nvPicPr>
          <p:cNvPr id="11" name="Picture 10" descr="logo-org-engelsk_rgb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916400" y="5655600"/>
            <a:ext cx="972000" cy="973394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0" y="5638112"/>
            <a:ext cx="9143999" cy="1223999"/>
            <a:chOff x="0" y="5638112"/>
            <a:chExt cx="9143999" cy="1223999"/>
          </a:xfrm>
        </p:grpSpPr>
        <p:sp>
          <p:nvSpPr>
            <p:cNvPr id="29" name="Rectangle 28"/>
            <p:cNvSpPr/>
            <p:nvPr userDrawn="1"/>
          </p:nvSpPr>
          <p:spPr>
            <a:xfrm>
              <a:off x="0" y="5638112"/>
              <a:ext cx="9143999" cy="1223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0" name="Picture 29" descr="SU_logo_CMYK_ENGELSK.eps"/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33616" y="5909019"/>
              <a:ext cx="754784" cy="719975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 userDrawn="1"/>
          </p:nvSpPr>
          <p:spPr>
            <a:xfrm>
              <a:off x="164043" y="6262754"/>
              <a:ext cx="50834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Caecilia Com 55 Roman"/>
                  <a:cs typeface="Caecilia Com 55 Roman"/>
                </a:rPr>
                <a:t>Bolin Centre</a:t>
              </a:r>
              <a:r>
                <a:rPr lang="en-GB" sz="1200" baseline="0" dirty="0" smtClean="0">
                  <a:latin typeface="Caecilia Com 55 Roman"/>
                  <a:cs typeface="Caecilia Com 55 Roman"/>
                </a:rPr>
                <a:t> for Climate Research</a:t>
              </a:r>
            </a:p>
            <a:p>
              <a:r>
                <a:rPr lang="en-GB" sz="800" baseline="0" dirty="0" smtClean="0">
                  <a:latin typeface="TheSansB W4 SemiLight"/>
                  <a:cs typeface="TheSansB W4 SemiLight"/>
                </a:rPr>
                <a:t>A collaboration between Stockholm University, KTH and the Swedish Meteorological and Hydrological Institute </a:t>
              </a:r>
              <a:endParaRPr lang="en-GB" sz="800" dirty="0">
                <a:latin typeface="TheSansB W4 SemiLight"/>
                <a:cs typeface="TheSansB W4 SemiLigh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53" r:id="rId8"/>
    <p:sldLayoutId id="2147483661" r:id="rId9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lnSpc>
          <a:spcPts val="2900"/>
        </a:lnSpc>
        <a:spcBef>
          <a:spcPct val="20000"/>
        </a:spcBef>
        <a:buSzPct val="93000"/>
        <a:buFont typeface="Verdana" pitchFamily="34" charset="0"/>
        <a:buChar char="●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olinCentreforClimateResearch_PPT_Template">
  <a:themeElements>
    <a:clrScheme name="SU">
      <a:dk1>
        <a:srgbClr val="002F5F"/>
      </a:dk1>
      <a:lt1>
        <a:srgbClr val="FFFFFF"/>
      </a:lt1>
      <a:dk2>
        <a:srgbClr val="002F5F"/>
      </a:dk2>
      <a:lt2>
        <a:srgbClr val="808080"/>
      </a:lt2>
      <a:accent1>
        <a:srgbClr val="A3A86B"/>
      </a:accent1>
      <a:accent2>
        <a:srgbClr val="ACDEE6"/>
      </a:accent2>
      <a:accent3>
        <a:srgbClr val="9BB2CE"/>
      </a:accent3>
      <a:accent4>
        <a:srgbClr val="D95E00"/>
      </a:accent4>
      <a:accent5>
        <a:srgbClr val="DADCC3"/>
      </a:accent5>
      <a:accent6>
        <a:srgbClr val="FF9B4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BolinCentreforClimateResearch_PPT_Template.potx</Template>
  <TotalTime>221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BolinCentreforClimateResearch_PPT_Template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</dc:creator>
  <cp:lastModifiedBy>Karin Jonsell</cp:lastModifiedBy>
  <cp:revision>32</cp:revision>
  <dcterms:created xsi:type="dcterms:W3CDTF">2010-12-13T12:58:48Z</dcterms:created>
  <dcterms:modified xsi:type="dcterms:W3CDTF">2013-10-23T14:02:24Z</dcterms:modified>
</cp:coreProperties>
</file>