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4420"/>
    <a:srgbClr val="39343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317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29E0-5227-4167-821F-579E2014B69D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60F4E-5BF6-4FCC-A8E4-76BD992945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426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29E0-5227-4167-821F-579E2014B69D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60F4E-5BF6-4FCC-A8E4-76BD992945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930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29E0-5227-4167-821F-579E2014B69D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60F4E-5BF6-4FCC-A8E4-76BD992945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512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29E0-5227-4167-821F-579E2014B69D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60F4E-5BF6-4FCC-A8E4-76BD992945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038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29E0-5227-4167-821F-579E2014B69D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60F4E-5BF6-4FCC-A8E4-76BD992945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022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29E0-5227-4167-821F-579E2014B69D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60F4E-5BF6-4FCC-A8E4-76BD992945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07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29E0-5227-4167-821F-579E2014B69D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60F4E-5BF6-4FCC-A8E4-76BD992945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2854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29E0-5227-4167-821F-579E2014B69D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60F4E-5BF6-4FCC-A8E4-76BD992945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92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29E0-5227-4167-821F-579E2014B69D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60F4E-5BF6-4FCC-A8E4-76BD992945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76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29E0-5227-4167-821F-579E2014B69D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60F4E-5BF6-4FCC-A8E4-76BD992945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651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29E0-5227-4167-821F-579E2014B69D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60F4E-5BF6-4FCC-A8E4-76BD992945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981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F29E0-5227-4167-821F-579E2014B69D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60F4E-5BF6-4FCC-A8E4-76BD992945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8615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18" Type="http://schemas.openxmlformats.org/officeDocument/2006/relationships/image" Target="../media/image17.sv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svg"/><Relationship Id="rId20" Type="http://schemas.openxmlformats.org/officeDocument/2006/relationships/image" Target="../media/image19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934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phic 12" descr="Test tubes">
            <a:extLst>
              <a:ext uri="{FF2B5EF4-FFF2-40B4-BE49-F238E27FC236}">
                <a16:creationId xmlns:a16="http://schemas.microsoft.com/office/drawing/2014/main" id="{25F0F6EA-4A50-4DFD-8367-1187A7A6BD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820273">
            <a:off x="4489387" y="2012073"/>
            <a:ext cx="2246514" cy="2246514"/>
          </a:xfrm>
          <a:prstGeom prst="rect">
            <a:avLst/>
          </a:prstGeom>
        </p:spPr>
      </p:pic>
      <p:pic>
        <p:nvPicPr>
          <p:cNvPr id="1026" name="Picture 2" descr="Image result for how to design posters">
            <a:extLst>
              <a:ext uri="{FF2B5EF4-FFF2-40B4-BE49-F238E27FC236}">
                <a16:creationId xmlns:a16="http://schemas.microsoft.com/office/drawing/2014/main" id="{D254758A-EDFE-480F-A54A-F3AC60A0AD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" y="10748963"/>
            <a:ext cx="6457950" cy="913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33427EA8-A96B-470D-800C-63136833C23A}"/>
              </a:ext>
            </a:extLst>
          </p:cNvPr>
          <p:cNvSpPr/>
          <p:nvPr/>
        </p:nvSpPr>
        <p:spPr>
          <a:xfrm>
            <a:off x="1166443" y="2821124"/>
            <a:ext cx="4525106" cy="4489940"/>
          </a:xfrm>
          <a:prstGeom prst="ellipse">
            <a:avLst/>
          </a:prstGeom>
          <a:solidFill>
            <a:srgbClr val="F04420"/>
          </a:solidFill>
          <a:ln>
            <a:solidFill>
              <a:srgbClr val="F044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500C3F-DB5A-4800-8117-DA6EDCCAEAE4}"/>
              </a:ext>
            </a:extLst>
          </p:cNvPr>
          <p:cNvSpPr txBox="1"/>
          <p:nvPr/>
        </p:nvSpPr>
        <p:spPr>
          <a:xfrm>
            <a:off x="446730" y="3741731"/>
            <a:ext cx="612657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>
                <a:solidFill>
                  <a:schemeClr val="bg1"/>
                </a:solidFill>
              </a:rPr>
              <a:t>Interdepartmental PhD Pub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E343527-AE05-4258-8A07-2C7BA1483753}"/>
              </a:ext>
            </a:extLst>
          </p:cNvPr>
          <p:cNvSpPr txBox="1"/>
          <p:nvPr/>
        </p:nvSpPr>
        <p:spPr>
          <a:xfrm>
            <a:off x="1919648" y="5615755"/>
            <a:ext cx="30890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bg1"/>
                </a:solidFill>
              </a:rPr>
              <a:t>The first Pub of the decade! </a:t>
            </a:r>
          </a:p>
          <a:p>
            <a:pPr algn="ctr"/>
            <a:r>
              <a:rPr lang="en-GB" b="1" dirty="0">
                <a:solidFill>
                  <a:schemeClr val="bg1"/>
                </a:solidFill>
              </a:rPr>
              <a:t>You wouldn’t want to miss that...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E8E0C8A-5226-403F-ABE7-FD84F71ACE4D}"/>
              </a:ext>
            </a:extLst>
          </p:cNvPr>
          <p:cNvSpPr txBox="1"/>
          <p:nvPr/>
        </p:nvSpPr>
        <p:spPr>
          <a:xfrm>
            <a:off x="576043" y="211919"/>
            <a:ext cx="56915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</a:rPr>
              <a:t>Come join us at the Zoology (D) building, 4</a:t>
            </a:r>
            <a:r>
              <a:rPr lang="en-GB" sz="3200" b="1" baseline="30000" dirty="0">
                <a:solidFill>
                  <a:schemeClr val="bg1"/>
                </a:solidFill>
              </a:rPr>
              <a:t>th</a:t>
            </a:r>
            <a:r>
              <a:rPr lang="en-GB" sz="3200" b="1" dirty="0">
                <a:solidFill>
                  <a:schemeClr val="bg1"/>
                </a:solidFill>
              </a:rPr>
              <a:t> floor from 17:30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0B01DD-B2A9-4E58-8EB3-5E62EED5A1D8}"/>
              </a:ext>
            </a:extLst>
          </p:cNvPr>
          <p:cNvSpPr/>
          <p:nvPr/>
        </p:nvSpPr>
        <p:spPr>
          <a:xfrm>
            <a:off x="1919648" y="3364583"/>
            <a:ext cx="30043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</a:rPr>
              <a:t>2K20, January 24</a:t>
            </a:r>
            <a:r>
              <a:rPr lang="en-GB" sz="2800" b="1" baseline="30000" dirty="0">
                <a:solidFill>
                  <a:schemeClr val="bg1"/>
                </a:solidFill>
              </a:rPr>
              <a:t>th</a:t>
            </a:r>
            <a:r>
              <a:rPr lang="en-GB" sz="2800" b="1" dirty="0">
                <a:solidFill>
                  <a:schemeClr val="bg1"/>
                </a:solidFill>
              </a:rPr>
              <a:t> 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DC2690A-88CA-42CA-A630-00A510FB0B27}"/>
              </a:ext>
            </a:extLst>
          </p:cNvPr>
          <p:cNvSpPr txBox="1"/>
          <p:nvPr/>
        </p:nvSpPr>
        <p:spPr>
          <a:xfrm>
            <a:off x="-56755" y="8836028"/>
            <a:ext cx="57803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700" b="1" dirty="0">
                <a:solidFill>
                  <a:schemeClr val="bg1"/>
                </a:solidFill>
              </a:rPr>
              <a:t>We have cheap beer &amp; cheese toasties Pay with Swish or cash only!</a:t>
            </a:r>
          </a:p>
        </p:txBody>
      </p:sp>
      <p:pic>
        <p:nvPicPr>
          <p:cNvPr id="11" name="Graphic 10" descr="Flask">
            <a:extLst>
              <a:ext uri="{FF2B5EF4-FFF2-40B4-BE49-F238E27FC236}">
                <a16:creationId xmlns:a16="http://schemas.microsoft.com/office/drawing/2014/main" id="{572B1CD1-AE60-47AE-BAC6-EE117268538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1433180">
            <a:off x="2106449" y="7214202"/>
            <a:ext cx="1662542" cy="1662542"/>
          </a:xfrm>
          <a:prstGeom prst="rect">
            <a:avLst/>
          </a:prstGeom>
        </p:spPr>
      </p:pic>
      <p:pic>
        <p:nvPicPr>
          <p:cNvPr id="15" name="Graphic 14" descr="Microscope">
            <a:extLst>
              <a:ext uri="{FF2B5EF4-FFF2-40B4-BE49-F238E27FC236}">
                <a16:creationId xmlns:a16="http://schemas.microsoft.com/office/drawing/2014/main" id="{B841AE66-59AD-412C-A274-70C64AD3FA0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568332" y="1225665"/>
            <a:ext cx="1787452" cy="1787452"/>
          </a:xfrm>
          <a:prstGeom prst="rect">
            <a:avLst/>
          </a:prstGeom>
        </p:spPr>
      </p:pic>
      <p:pic>
        <p:nvPicPr>
          <p:cNvPr id="17" name="Graphic 16" descr="Beer">
            <a:extLst>
              <a:ext uri="{FF2B5EF4-FFF2-40B4-BE49-F238E27FC236}">
                <a16:creationId xmlns:a16="http://schemas.microsoft.com/office/drawing/2014/main" id="{10E313A6-F929-4147-8781-214C8314BCA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648760" y="8529124"/>
            <a:ext cx="1172689" cy="1172689"/>
          </a:xfrm>
          <a:prstGeom prst="rect">
            <a:avLst/>
          </a:prstGeom>
        </p:spPr>
      </p:pic>
      <p:pic>
        <p:nvPicPr>
          <p:cNvPr id="19" name="Graphic 18" descr="DNA">
            <a:extLst>
              <a:ext uri="{FF2B5EF4-FFF2-40B4-BE49-F238E27FC236}">
                <a16:creationId xmlns:a16="http://schemas.microsoft.com/office/drawing/2014/main" id="{83AD89BF-59DE-468F-B2EE-0EED74931F1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2332830">
            <a:off x="79547" y="6335114"/>
            <a:ext cx="2421270" cy="2421270"/>
          </a:xfrm>
          <a:prstGeom prst="rect">
            <a:avLst/>
          </a:prstGeom>
        </p:spPr>
      </p:pic>
      <p:pic>
        <p:nvPicPr>
          <p:cNvPr id="21" name="Graphic 20" descr="Plant">
            <a:extLst>
              <a:ext uri="{FF2B5EF4-FFF2-40B4-BE49-F238E27FC236}">
                <a16:creationId xmlns:a16="http://schemas.microsoft.com/office/drawing/2014/main" id="{18B8DBCA-FE11-483F-A189-90E87F370C9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 rot="19036825">
            <a:off x="-44396" y="1592330"/>
            <a:ext cx="2457587" cy="2457587"/>
          </a:xfrm>
          <a:prstGeom prst="rect">
            <a:avLst/>
          </a:prstGeom>
        </p:spPr>
      </p:pic>
      <p:pic>
        <p:nvPicPr>
          <p:cNvPr id="23" name="Graphic 22" descr="Butterfly">
            <a:extLst>
              <a:ext uri="{FF2B5EF4-FFF2-40B4-BE49-F238E27FC236}">
                <a16:creationId xmlns:a16="http://schemas.microsoft.com/office/drawing/2014/main" id="{A75940CE-C482-4037-B96A-46F21509281D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 rot="6331131">
            <a:off x="5588750" y="5400835"/>
            <a:ext cx="668305" cy="668305"/>
          </a:xfrm>
          <a:prstGeom prst="rect">
            <a:avLst/>
          </a:prstGeom>
        </p:spPr>
      </p:pic>
      <p:pic>
        <p:nvPicPr>
          <p:cNvPr id="25" name="Graphic 24" descr="Bee">
            <a:extLst>
              <a:ext uri="{FF2B5EF4-FFF2-40B4-BE49-F238E27FC236}">
                <a16:creationId xmlns:a16="http://schemas.microsoft.com/office/drawing/2014/main" id="{80FD4827-1567-4C77-80D1-AA0949B15C2C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 rot="16200000">
            <a:off x="555903" y="4869977"/>
            <a:ext cx="624640" cy="624640"/>
          </a:xfrm>
          <a:prstGeom prst="rect">
            <a:avLst/>
          </a:prstGeom>
        </p:spPr>
      </p:pic>
      <p:pic>
        <p:nvPicPr>
          <p:cNvPr id="27" name="Graphic 26" descr="Fish">
            <a:extLst>
              <a:ext uri="{FF2B5EF4-FFF2-40B4-BE49-F238E27FC236}">
                <a16:creationId xmlns:a16="http://schemas.microsoft.com/office/drawing/2014/main" id="{401C62D8-A0EB-46CC-8B27-D9E81B9A7642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 rot="2493362">
            <a:off x="5375311" y="6869575"/>
            <a:ext cx="1514229" cy="1514229"/>
          </a:xfrm>
          <a:prstGeom prst="rect">
            <a:avLst/>
          </a:prstGeom>
        </p:spPr>
      </p:pic>
      <p:pic>
        <p:nvPicPr>
          <p:cNvPr id="29" name="Graphic 28" descr="Fish">
            <a:extLst>
              <a:ext uri="{FF2B5EF4-FFF2-40B4-BE49-F238E27FC236}">
                <a16:creationId xmlns:a16="http://schemas.microsoft.com/office/drawing/2014/main" id="{E27DCBFD-5D3D-45DC-9AA7-907A482A632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 rot="2493362">
            <a:off x="4729006" y="6831262"/>
            <a:ext cx="871799" cy="871799"/>
          </a:xfrm>
          <a:prstGeom prst="rect">
            <a:avLst/>
          </a:prstGeom>
        </p:spPr>
      </p:pic>
      <p:pic>
        <p:nvPicPr>
          <p:cNvPr id="30" name="Graphic 29" descr="Fish">
            <a:extLst>
              <a:ext uri="{FF2B5EF4-FFF2-40B4-BE49-F238E27FC236}">
                <a16:creationId xmlns:a16="http://schemas.microsoft.com/office/drawing/2014/main" id="{006E6868-E4BB-4ACC-B3AA-15E72115AC84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 rot="2493362">
            <a:off x="4932160" y="6419122"/>
            <a:ext cx="641747" cy="641747"/>
          </a:xfrm>
          <a:prstGeom prst="rect">
            <a:avLst/>
          </a:prstGeom>
        </p:spPr>
      </p:pic>
      <p:pic>
        <p:nvPicPr>
          <p:cNvPr id="31" name="Graphic 30" descr="Fish">
            <a:extLst>
              <a:ext uri="{FF2B5EF4-FFF2-40B4-BE49-F238E27FC236}">
                <a16:creationId xmlns:a16="http://schemas.microsoft.com/office/drawing/2014/main" id="{DA9658C5-336C-4D8B-A0BB-536839085E7F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 rot="2493362">
            <a:off x="5531816" y="6589042"/>
            <a:ext cx="549805" cy="549805"/>
          </a:xfrm>
          <a:prstGeom prst="rect">
            <a:avLst/>
          </a:prstGeom>
        </p:spPr>
      </p:pic>
      <p:pic>
        <p:nvPicPr>
          <p:cNvPr id="32" name="Graphic 31" descr="Butterfly">
            <a:extLst>
              <a:ext uri="{FF2B5EF4-FFF2-40B4-BE49-F238E27FC236}">
                <a16:creationId xmlns:a16="http://schemas.microsoft.com/office/drawing/2014/main" id="{A5EEDFD0-7CD1-4F1F-B407-11F93864BB71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 rot="4996917">
            <a:off x="5966594" y="4704038"/>
            <a:ext cx="1054105" cy="1054105"/>
          </a:xfrm>
          <a:prstGeom prst="rect">
            <a:avLst/>
          </a:prstGeom>
        </p:spPr>
      </p:pic>
      <p:pic>
        <p:nvPicPr>
          <p:cNvPr id="33" name="Graphic 32" descr="Butterfly">
            <a:extLst>
              <a:ext uri="{FF2B5EF4-FFF2-40B4-BE49-F238E27FC236}">
                <a16:creationId xmlns:a16="http://schemas.microsoft.com/office/drawing/2014/main" id="{39AF67C8-5A1D-48F9-A679-15D4D300443F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 rot="7169310">
            <a:off x="5875997" y="5893252"/>
            <a:ext cx="871104" cy="871104"/>
          </a:xfrm>
          <a:prstGeom prst="rect">
            <a:avLst/>
          </a:prstGeom>
        </p:spPr>
      </p:pic>
      <p:pic>
        <p:nvPicPr>
          <p:cNvPr id="34" name="Graphic 33" descr="Bee">
            <a:extLst>
              <a:ext uri="{FF2B5EF4-FFF2-40B4-BE49-F238E27FC236}">
                <a16:creationId xmlns:a16="http://schemas.microsoft.com/office/drawing/2014/main" id="{A55115E8-8997-4CB4-8B3C-D287D615F441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 rot="15407089">
            <a:off x="38981" y="5314370"/>
            <a:ext cx="947279" cy="947279"/>
          </a:xfrm>
          <a:prstGeom prst="rect">
            <a:avLst/>
          </a:prstGeom>
        </p:spPr>
      </p:pic>
      <p:pic>
        <p:nvPicPr>
          <p:cNvPr id="35" name="Graphic 34" descr="Bee">
            <a:extLst>
              <a:ext uri="{FF2B5EF4-FFF2-40B4-BE49-F238E27FC236}">
                <a16:creationId xmlns:a16="http://schemas.microsoft.com/office/drawing/2014/main" id="{5A1CBF5A-5AFB-4C58-91E3-7CBEDC661387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 rot="16569977">
            <a:off x="163034" y="4490105"/>
            <a:ext cx="464720" cy="464720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F57B464F-8B41-4732-93C2-43D0CB34A97F}"/>
              </a:ext>
            </a:extLst>
          </p:cNvPr>
          <p:cNvSpPr/>
          <p:nvPr/>
        </p:nvSpPr>
        <p:spPr>
          <a:xfrm>
            <a:off x="5691548" y="8544514"/>
            <a:ext cx="1046163" cy="1165595"/>
          </a:xfrm>
          <a:prstGeom prst="rect">
            <a:avLst/>
          </a:prstGeom>
          <a:noFill/>
          <a:ln w="76200">
            <a:solidFill>
              <a:srgbClr val="F044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7" name="Graphic 36" descr="Plant">
            <a:extLst>
              <a:ext uri="{FF2B5EF4-FFF2-40B4-BE49-F238E27FC236}">
                <a16:creationId xmlns:a16="http://schemas.microsoft.com/office/drawing/2014/main" id="{766FF08A-46E8-4AE6-ADB6-0344B6DA1481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 rot="20383583">
            <a:off x="1770455" y="2039016"/>
            <a:ext cx="1161742" cy="1161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164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50</Words>
  <Application>Microsoft Office PowerPoint</Application>
  <PresentationFormat>A4 Paper (210x297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Vun Wen Jie</dc:creator>
  <cp:lastModifiedBy>Ciaran</cp:lastModifiedBy>
  <cp:revision>9</cp:revision>
  <dcterms:created xsi:type="dcterms:W3CDTF">2019-12-30T22:35:51Z</dcterms:created>
  <dcterms:modified xsi:type="dcterms:W3CDTF">2020-01-13T13:20:12Z</dcterms:modified>
</cp:coreProperties>
</file>