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9" r:id="rId1"/>
    <p:sldMasterId id="2147483910" r:id="rId2"/>
  </p:sldMasterIdLst>
  <p:notesMasterIdLst>
    <p:notesMasterId r:id="rId4"/>
  </p:notesMasterIdLst>
  <p:handoutMasterIdLst>
    <p:handoutMasterId r:id="rId5"/>
  </p:handoutMasterIdLst>
  <p:sldIdLst>
    <p:sldId id="3039" r:id="rId3"/>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5C64"/>
    <a:srgbClr val="A7C947"/>
    <a:srgbClr val="ACD7C9"/>
    <a:srgbClr val="2C213E"/>
    <a:srgbClr val="193537"/>
    <a:srgbClr val="192736"/>
    <a:srgbClr val="1935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39"/>
    <p:restoredTop sz="96115"/>
  </p:normalViewPr>
  <p:slideViewPr>
    <p:cSldViewPr snapToGrid="0" snapToObjects="1">
      <p:cViewPr varScale="1">
        <p:scale>
          <a:sx n="114" d="100"/>
          <a:sy n="114" d="100"/>
        </p:scale>
        <p:origin x="184" y="336"/>
      </p:cViewPr>
      <p:guideLst/>
    </p:cSldViewPr>
  </p:slideViewPr>
  <p:notesTextViewPr>
    <p:cViewPr>
      <p:scale>
        <a:sx n="1" d="1"/>
        <a:sy n="1" d="1"/>
      </p:scale>
      <p:origin x="0" y="0"/>
    </p:cViewPr>
  </p:notesTextViewPr>
  <p:sorterViewPr>
    <p:cViewPr>
      <p:scale>
        <a:sx n="20" d="100"/>
        <a:sy n="20" d="100"/>
      </p:scale>
      <p:origin x="0" y="0"/>
    </p:cViewPr>
  </p:sorterViewPr>
  <p:notesViewPr>
    <p:cSldViewPr snapToGrid="0" snapToObjects="1">
      <p:cViewPr varScale="1">
        <p:scale>
          <a:sx n="90" d="100"/>
          <a:sy n="90" d="100"/>
        </p:scale>
        <p:origin x="41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B0AB0B-397C-384A-80F3-24D7E6683B6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4" name="Footer Placeholder 3">
            <a:extLst>
              <a:ext uri="{FF2B5EF4-FFF2-40B4-BE49-F238E27FC236}">
                <a16:creationId xmlns:a16="http://schemas.microsoft.com/office/drawing/2014/main" id="{6F5FB158-5D5F-B441-8087-2A446C241B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5" name="Slide Number Placeholder 4">
            <a:extLst>
              <a:ext uri="{FF2B5EF4-FFF2-40B4-BE49-F238E27FC236}">
                <a16:creationId xmlns:a16="http://schemas.microsoft.com/office/drawing/2014/main" id="{3729AD04-1A41-444B-B0A2-9229EA1CDE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98015E-433B-7744-8451-0A14B9989325}" type="slidenum">
              <a:rPr lang="en-SE" smtClean="0"/>
              <a:t>‹#›</a:t>
            </a:fld>
            <a:endParaRPr lang="en-SE"/>
          </a:p>
        </p:txBody>
      </p:sp>
      <p:sp>
        <p:nvSpPr>
          <p:cNvPr id="3" name="Date Placeholder 2">
            <a:extLst>
              <a:ext uri="{FF2B5EF4-FFF2-40B4-BE49-F238E27FC236}">
                <a16:creationId xmlns:a16="http://schemas.microsoft.com/office/drawing/2014/main" id="{A4BD7CB2-029F-0E4C-9C18-5EBFA0C7996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4F295-D1F4-D54B-BA69-832D96C6432A}" type="datetimeFigureOut">
              <a:rPr lang="en-SE" smtClean="0"/>
              <a:t>2025-12-15</a:t>
            </a:fld>
            <a:endParaRPr lang="en-SE"/>
          </a:p>
        </p:txBody>
      </p:sp>
    </p:spTree>
    <p:extLst>
      <p:ext uri="{BB962C8B-B14F-4D97-AF65-F5344CB8AC3E}">
        <p14:creationId xmlns:p14="http://schemas.microsoft.com/office/powerpoint/2010/main" val="3300149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C88F62-802F-2448-8EA8-1562273BBAF4}" type="datetimeFigureOut">
              <a:rPr lang="en-SE" smtClean="0"/>
              <a:t>2025-12-15</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3BA1A2-6287-9245-9FC9-020813467484}" type="slidenum">
              <a:rPr lang="en-SE" smtClean="0"/>
              <a:t>‹#›</a:t>
            </a:fld>
            <a:endParaRPr lang="en-SE"/>
          </a:p>
        </p:txBody>
      </p:sp>
    </p:spTree>
    <p:extLst>
      <p:ext uri="{BB962C8B-B14F-4D97-AF65-F5344CB8AC3E}">
        <p14:creationId xmlns:p14="http://schemas.microsoft.com/office/powerpoint/2010/main" val="274064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D4A6-89B8-F849-8A45-BBD23FEAA205}"/>
              </a:ext>
            </a:extLst>
          </p:cNvPr>
          <p:cNvSpPr>
            <a:spLocks noGrp="1"/>
          </p:cNvSpPr>
          <p:nvPr>
            <p:ph type="ctrTitle"/>
          </p:nvPr>
        </p:nvSpPr>
        <p:spPr>
          <a:xfrm>
            <a:off x="1524000" y="1269833"/>
            <a:ext cx="9144000" cy="2240129"/>
          </a:xfrm>
        </p:spPr>
        <p:txBody>
          <a:bodyPr anchor="b"/>
          <a:lstStyle>
            <a:lvl1pPr algn="l">
              <a:defRPr sz="6000"/>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DA73E71B-F89D-144C-9672-57D41B4B061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7345DF36-AF89-E948-AD71-90A926D69F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9" name="Straight Connector 8">
            <a:extLst>
              <a:ext uri="{FF2B5EF4-FFF2-40B4-BE49-F238E27FC236}">
                <a16:creationId xmlns:a16="http://schemas.microsoft.com/office/drawing/2014/main" id="{3A4EE3D4-6DB5-104B-856B-9E6A551B45BA}"/>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2553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486802"/>
            <a:ext cx="5181600" cy="46901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B3A61B6F-7EA9-644D-9EE7-D689D3C4D6B4}"/>
              </a:ext>
            </a:extLst>
          </p:cNvPr>
          <p:cNvSpPr>
            <a:spLocks noGrp="1"/>
          </p:cNvSpPr>
          <p:nvPr>
            <p:ph sz="half" idx="2"/>
          </p:nvPr>
        </p:nvSpPr>
        <p:spPr>
          <a:xfrm>
            <a:off x="6172200" y="1486802"/>
            <a:ext cx="5181600" cy="46901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EF6E1995-9EF8-6B43-824E-C101AA05EBB5}"/>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1180D43F-1645-D74C-BC68-E70E910CF8F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5888A04A-B7D7-4445-A7F6-567F660D28AE}"/>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7491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81DA74-6559-A246-BF14-34A29F0B6293}"/>
              </a:ext>
            </a:extLst>
          </p:cNvPr>
          <p:cNvSpPr>
            <a:spLocks noGrp="1"/>
          </p:cNvSpPr>
          <p:nvPr>
            <p:ph type="body" idx="1"/>
          </p:nvPr>
        </p:nvSpPr>
        <p:spPr>
          <a:xfrm>
            <a:off x="839788" y="1596064"/>
            <a:ext cx="5157787" cy="508199"/>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F8023958-DDF9-F648-95C8-3A2F7D3B4445}"/>
              </a:ext>
            </a:extLst>
          </p:cNvPr>
          <p:cNvSpPr>
            <a:spLocks noGrp="1"/>
          </p:cNvSpPr>
          <p:nvPr>
            <p:ph sz="half" idx="2"/>
          </p:nvPr>
        </p:nvSpPr>
        <p:spPr>
          <a:xfrm>
            <a:off x="839788" y="2213113"/>
            <a:ext cx="5157787"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Text Placeholder 4">
            <a:extLst>
              <a:ext uri="{FF2B5EF4-FFF2-40B4-BE49-F238E27FC236}">
                <a16:creationId xmlns:a16="http://schemas.microsoft.com/office/drawing/2014/main" id="{AD3F83A3-3657-2445-9DE5-C7C88B5346CA}"/>
              </a:ext>
            </a:extLst>
          </p:cNvPr>
          <p:cNvSpPr>
            <a:spLocks noGrp="1"/>
          </p:cNvSpPr>
          <p:nvPr>
            <p:ph type="body" sz="quarter" idx="3"/>
          </p:nvPr>
        </p:nvSpPr>
        <p:spPr>
          <a:xfrm>
            <a:off x="6172200" y="1596064"/>
            <a:ext cx="5183188" cy="508199"/>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B4ADB9F-3592-FF47-868F-84CEBA721E61}"/>
              </a:ext>
            </a:extLst>
          </p:cNvPr>
          <p:cNvSpPr>
            <a:spLocks noGrp="1"/>
          </p:cNvSpPr>
          <p:nvPr>
            <p:ph sz="quarter" idx="4"/>
          </p:nvPr>
        </p:nvSpPr>
        <p:spPr>
          <a:xfrm>
            <a:off x="6172200" y="2213113"/>
            <a:ext cx="5183188"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7" name="Date Placeholder 6">
            <a:extLst>
              <a:ext uri="{FF2B5EF4-FFF2-40B4-BE49-F238E27FC236}">
                <a16:creationId xmlns:a16="http://schemas.microsoft.com/office/drawing/2014/main" id="{9E83C99C-A608-864A-A074-2F1CD9971227}"/>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8" name="Footer Placeholder 7">
            <a:extLst>
              <a:ext uri="{FF2B5EF4-FFF2-40B4-BE49-F238E27FC236}">
                <a16:creationId xmlns:a16="http://schemas.microsoft.com/office/drawing/2014/main" id="{05A65F0D-CB50-DB4C-B643-8BBDBDC6EF3D}"/>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3BF3F6E3-DEE5-D64E-844E-EA92DBE41A30}"/>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B6406C0-0623-CF40-9192-9ECCC4C76DC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60E44778-6BC3-9E44-9901-27C147E139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187F76E0-270B-7241-AE1D-1277BA6E99FC}"/>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3082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s_with picture">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5" name="Title 1">
            <a:extLst>
              <a:ext uri="{FF2B5EF4-FFF2-40B4-BE49-F238E27FC236}">
                <a16:creationId xmlns:a16="http://schemas.microsoft.com/office/drawing/2014/main" id="{93154B94-A779-F845-A04B-B2B93C2FBBD1}"/>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7" name="Picture 16" descr="A picture containing light&#10;&#10;Description automatically generated">
            <a:extLst>
              <a:ext uri="{FF2B5EF4-FFF2-40B4-BE49-F238E27FC236}">
                <a16:creationId xmlns:a16="http://schemas.microsoft.com/office/drawing/2014/main" id="{E6702E27-792C-0646-A67C-3083FC9C1A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8" name="Straight Connector 17">
            <a:extLst>
              <a:ext uri="{FF2B5EF4-FFF2-40B4-BE49-F238E27FC236}">
                <a16:creationId xmlns:a16="http://schemas.microsoft.com/office/drawing/2014/main" id="{C54C66CF-7EDF-D54E-8975-3C0CEC7C4EFB}"/>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Content Placeholder 2">
            <a:extLst>
              <a:ext uri="{FF2B5EF4-FFF2-40B4-BE49-F238E27FC236}">
                <a16:creationId xmlns:a16="http://schemas.microsoft.com/office/drawing/2014/main" id="{4A6FCF67-E19C-DE4A-8BE9-AFBEBE84A140}"/>
              </a:ext>
            </a:extLst>
          </p:cNvPr>
          <p:cNvSpPr>
            <a:spLocks noGrp="1"/>
          </p:cNvSpPr>
          <p:nvPr>
            <p:ph sz="half" idx="1"/>
          </p:nvPr>
        </p:nvSpPr>
        <p:spPr>
          <a:xfrm>
            <a:off x="838200" y="1590261"/>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20" name="Content Placeholder 2">
            <a:extLst>
              <a:ext uri="{FF2B5EF4-FFF2-40B4-BE49-F238E27FC236}">
                <a16:creationId xmlns:a16="http://schemas.microsoft.com/office/drawing/2014/main" id="{3D256E59-D378-3C45-BC58-2A73BF0E9510}"/>
              </a:ext>
            </a:extLst>
          </p:cNvPr>
          <p:cNvSpPr>
            <a:spLocks noGrp="1"/>
          </p:cNvSpPr>
          <p:nvPr>
            <p:ph sz="half" idx="13"/>
          </p:nvPr>
        </p:nvSpPr>
        <p:spPr>
          <a:xfrm>
            <a:off x="4495800" y="1587086"/>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21" name="Picture Placeholder 13">
            <a:extLst>
              <a:ext uri="{FF2B5EF4-FFF2-40B4-BE49-F238E27FC236}">
                <a16:creationId xmlns:a16="http://schemas.microsoft.com/office/drawing/2014/main" id="{B56A95A0-DD9A-7D4C-AA83-A6974F5C1D01}"/>
              </a:ext>
            </a:extLst>
          </p:cNvPr>
          <p:cNvSpPr>
            <a:spLocks noGrp="1"/>
          </p:cNvSpPr>
          <p:nvPr>
            <p:ph type="pic" sz="quarter" idx="15"/>
          </p:nvPr>
        </p:nvSpPr>
        <p:spPr>
          <a:xfrm>
            <a:off x="8153400" y="1587086"/>
            <a:ext cx="3148595" cy="4586702"/>
          </a:xfrm>
          <a:solidFill>
            <a:schemeClr val="accent5"/>
          </a:solidFill>
        </p:spPr>
        <p:txBody>
          <a:bodyPr/>
          <a:lstStyle/>
          <a:p>
            <a:endParaRPr lang="en-SE"/>
          </a:p>
        </p:txBody>
      </p:sp>
    </p:spTree>
    <p:extLst>
      <p:ext uri="{BB962C8B-B14F-4D97-AF65-F5344CB8AC3E}">
        <p14:creationId xmlns:p14="http://schemas.microsoft.com/office/powerpoint/2010/main" val="290141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990571" y="1709532"/>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572291" y="1706357"/>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3" name="Content Placeholder 2">
            <a:extLst>
              <a:ext uri="{FF2B5EF4-FFF2-40B4-BE49-F238E27FC236}">
                <a16:creationId xmlns:a16="http://schemas.microsoft.com/office/drawing/2014/main" id="{4B0D00D4-87E8-FC49-A11E-1674C0199F56}"/>
              </a:ext>
            </a:extLst>
          </p:cNvPr>
          <p:cNvSpPr>
            <a:spLocks noGrp="1"/>
          </p:cNvSpPr>
          <p:nvPr>
            <p:ph sz="half" idx="14"/>
          </p:nvPr>
        </p:nvSpPr>
        <p:spPr>
          <a:xfrm>
            <a:off x="8154011" y="1706357"/>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5139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x pictures">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Picture Placeholder 13">
            <a:extLst>
              <a:ext uri="{FF2B5EF4-FFF2-40B4-BE49-F238E27FC236}">
                <a16:creationId xmlns:a16="http://schemas.microsoft.com/office/drawing/2014/main" id="{356174EE-E1FC-1549-92D3-27228F8A6EC4}"/>
              </a:ext>
            </a:extLst>
          </p:cNvPr>
          <p:cNvSpPr>
            <a:spLocks noGrp="1"/>
          </p:cNvSpPr>
          <p:nvPr>
            <p:ph type="pic" sz="quarter" idx="17"/>
          </p:nvPr>
        </p:nvSpPr>
        <p:spPr>
          <a:xfrm>
            <a:off x="859398" y="1557868"/>
            <a:ext cx="3080368" cy="1867795"/>
          </a:xfrm>
          <a:solidFill>
            <a:schemeClr val="accent5"/>
          </a:solidFill>
        </p:spPr>
        <p:txBody>
          <a:bodyPr/>
          <a:lstStyle/>
          <a:p>
            <a:endParaRPr lang="en-SE"/>
          </a:p>
        </p:txBody>
      </p:sp>
      <p:sp>
        <p:nvSpPr>
          <p:cNvPr id="19" name="Picture Placeholder 13">
            <a:extLst>
              <a:ext uri="{FF2B5EF4-FFF2-40B4-BE49-F238E27FC236}">
                <a16:creationId xmlns:a16="http://schemas.microsoft.com/office/drawing/2014/main" id="{447581F5-E5A1-9941-9B80-304E1C8A22BA}"/>
              </a:ext>
            </a:extLst>
          </p:cNvPr>
          <p:cNvSpPr>
            <a:spLocks noGrp="1"/>
          </p:cNvSpPr>
          <p:nvPr>
            <p:ph type="pic" sz="quarter" idx="18"/>
          </p:nvPr>
        </p:nvSpPr>
        <p:spPr>
          <a:xfrm>
            <a:off x="859398" y="3995264"/>
            <a:ext cx="3080368" cy="1867795"/>
          </a:xfrm>
          <a:solidFill>
            <a:schemeClr val="accent5"/>
          </a:solidFill>
        </p:spPr>
        <p:txBody>
          <a:bodyPr/>
          <a:lstStyle/>
          <a:p>
            <a:endParaRPr lang="en-SE"/>
          </a:p>
        </p:txBody>
      </p:sp>
      <p:sp>
        <p:nvSpPr>
          <p:cNvPr id="22" name="Text Placeholder 2">
            <a:extLst>
              <a:ext uri="{FF2B5EF4-FFF2-40B4-BE49-F238E27FC236}">
                <a16:creationId xmlns:a16="http://schemas.microsoft.com/office/drawing/2014/main" id="{AA784B64-64BD-BA48-B359-7D4A03877177}"/>
              </a:ext>
            </a:extLst>
          </p:cNvPr>
          <p:cNvSpPr>
            <a:spLocks noGrp="1"/>
          </p:cNvSpPr>
          <p:nvPr>
            <p:ph type="body" idx="1"/>
          </p:nvPr>
        </p:nvSpPr>
        <p:spPr>
          <a:xfrm>
            <a:off x="848140" y="3486702"/>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3" name="Text Placeholder 2">
            <a:extLst>
              <a:ext uri="{FF2B5EF4-FFF2-40B4-BE49-F238E27FC236}">
                <a16:creationId xmlns:a16="http://schemas.microsoft.com/office/drawing/2014/main" id="{EE81B823-48D0-B040-9982-F46A26004A93}"/>
              </a:ext>
            </a:extLst>
          </p:cNvPr>
          <p:cNvSpPr>
            <a:spLocks noGrp="1"/>
          </p:cNvSpPr>
          <p:nvPr>
            <p:ph type="body" idx="26"/>
          </p:nvPr>
        </p:nvSpPr>
        <p:spPr>
          <a:xfrm>
            <a:off x="848139" y="5930290"/>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4" name="Picture Placeholder 13">
            <a:extLst>
              <a:ext uri="{FF2B5EF4-FFF2-40B4-BE49-F238E27FC236}">
                <a16:creationId xmlns:a16="http://schemas.microsoft.com/office/drawing/2014/main" id="{F6033C9C-07C1-3947-BB55-9F23F6448C4B}"/>
              </a:ext>
            </a:extLst>
          </p:cNvPr>
          <p:cNvSpPr>
            <a:spLocks noGrp="1"/>
          </p:cNvSpPr>
          <p:nvPr>
            <p:ph type="pic" sz="quarter" idx="27"/>
          </p:nvPr>
        </p:nvSpPr>
        <p:spPr>
          <a:xfrm>
            <a:off x="4567073" y="1557868"/>
            <a:ext cx="3080368" cy="1867795"/>
          </a:xfrm>
          <a:solidFill>
            <a:schemeClr val="accent5"/>
          </a:solidFill>
        </p:spPr>
        <p:txBody>
          <a:bodyPr/>
          <a:lstStyle/>
          <a:p>
            <a:endParaRPr lang="en-SE"/>
          </a:p>
        </p:txBody>
      </p:sp>
      <p:sp>
        <p:nvSpPr>
          <p:cNvPr id="35" name="Picture Placeholder 13">
            <a:extLst>
              <a:ext uri="{FF2B5EF4-FFF2-40B4-BE49-F238E27FC236}">
                <a16:creationId xmlns:a16="http://schemas.microsoft.com/office/drawing/2014/main" id="{82386599-CCDD-E642-A696-F4D5532A56E3}"/>
              </a:ext>
            </a:extLst>
          </p:cNvPr>
          <p:cNvSpPr>
            <a:spLocks noGrp="1"/>
          </p:cNvSpPr>
          <p:nvPr>
            <p:ph type="pic" sz="quarter" idx="28"/>
          </p:nvPr>
        </p:nvSpPr>
        <p:spPr>
          <a:xfrm>
            <a:off x="4567073" y="3995264"/>
            <a:ext cx="3080368" cy="1867795"/>
          </a:xfrm>
          <a:solidFill>
            <a:schemeClr val="accent5"/>
          </a:solidFill>
        </p:spPr>
        <p:txBody>
          <a:bodyPr/>
          <a:lstStyle/>
          <a:p>
            <a:endParaRPr lang="en-SE"/>
          </a:p>
        </p:txBody>
      </p:sp>
      <p:sp>
        <p:nvSpPr>
          <p:cNvPr id="36" name="Text Placeholder 2">
            <a:extLst>
              <a:ext uri="{FF2B5EF4-FFF2-40B4-BE49-F238E27FC236}">
                <a16:creationId xmlns:a16="http://schemas.microsoft.com/office/drawing/2014/main" id="{B61E2E21-BE07-564D-9F0D-C5463C6B6CDF}"/>
              </a:ext>
            </a:extLst>
          </p:cNvPr>
          <p:cNvSpPr>
            <a:spLocks noGrp="1"/>
          </p:cNvSpPr>
          <p:nvPr>
            <p:ph type="body" idx="29"/>
          </p:nvPr>
        </p:nvSpPr>
        <p:spPr>
          <a:xfrm>
            <a:off x="4555816" y="3486702"/>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7" name="Text Placeholder 2">
            <a:extLst>
              <a:ext uri="{FF2B5EF4-FFF2-40B4-BE49-F238E27FC236}">
                <a16:creationId xmlns:a16="http://schemas.microsoft.com/office/drawing/2014/main" id="{90AA0173-F413-9245-8A54-18821E00AFC4}"/>
              </a:ext>
            </a:extLst>
          </p:cNvPr>
          <p:cNvSpPr>
            <a:spLocks noGrp="1"/>
          </p:cNvSpPr>
          <p:nvPr>
            <p:ph type="body" idx="30"/>
          </p:nvPr>
        </p:nvSpPr>
        <p:spPr>
          <a:xfrm>
            <a:off x="4555815" y="5930290"/>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8" name="Picture Placeholder 13">
            <a:extLst>
              <a:ext uri="{FF2B5EF4-FFF2-40B4-BE49-F238E27FC236}">
                <a16:creationId xmlns:a16="http://schemas.microsoft.com/office/drawing/2014/main" id="{A7F7E436-ADED-E24B-8DBE-441C72DFD28B}"/>
              </a:ext>
            </a:extLst>
          </p:cNvPr>
          <p:cNvSpPr>
            <a:spLocks noGrp="1"/>
          </p:cNvSpPr>
          <p:nvPr>
            <p:ph type="pic" sz="quarter" idx="31"/>
          </p:nvPr>
        </p:nvSpPr>
        <p:spPr>
          <a:xfrm>
            <a:off x="8263491" y="1557868"/>
            <a:ext cx="3080368" cy="1867795"/>
          </a:xfrm>
          <a:solidFill>
            <a:schemeClr val="accent5"/>
          </a:solidFill>
        </p:spPr>
        <p:txBody>
          <a:bodyPr/>
          <a:lstStyle/>
          <a:p>
            <a:endParaRPr lang="en-SE"/>
          </a:p>
        </p:txBody>
      </p:sp>
      <p:sp>
        <p:nvSpPr>
          <p:cNvPr id="39" name="Picture Placeholder 13">
            <a:extLst>
              <a:ext uri="{FF2B5EF4-FFF2-40B4-BE49-F238E27FC236}">
                <a16:creationId xmlns:a16="http://schemas.microsoft.com/office/drawing/2014/main" id="{1B3C5658-CAF7-224D-A319-1FF6AC8FD861}"/>
              </a:ext>
            </a:extLst>
          </p:cNvPr>
          <p:cNvSpPr>
            <a:spLocks noGrp="1"/>
          </p:cNvSpPr>
          <p:nvPr>
            <p:ph type="pic" sz="quarter" idx="32"/>
          </p:nvPr>
        </p:nvSpPr>
        <p:spPr>
          <a:xfrm>
            <a:off x="8263491" y="3995264"/>
            <a:ext cx="3080368" cy="1867795"/>
          </a:xfrm>
          <a:solidFill>
            <a:schemeClr val="accent5"/>
          </a:solidFill>
        </p:spPr>
        <p:txBody>
          <a:bodyPr/>
          <a:lstStyle/>
          <a:p>
            <a:endParaRPr lang="en-SE"/>
          </a:p>
        </p:txBody>
      </p:sp>
      <p:sp>
        <p:nvSpPr>
          <p:cNvPr id="40" name="Text Placeholder 2">
            <a:extLst>
              <a:ext uri="{FF2B5EF4-FFF2-40B4-BE49-F238E27FC236}">
                <a16:creationId xmlns:a16="http://schemas.microsoft.com/office/drawing/2014/main" id="{4F14060D-6306-6148-9507-2F40EF4F8019}"/>
              </a:ext>
            </a:extLst>
          </p:cNvPr>
          <p:cNvSpPr>
            <a:spLocks noGrp="1"/>
          </p:cNvSpPr>
          <p:nvPr>
            <p:ph type="body" idx="33"/>
          </p:nvPr>
        </p:nvSpPr>
        <p:spPr>
          <a:xfrm>
            <a:off x="8263492" y="3509517"/>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1" name="Text Placeholder 2">
            <a:extLst>
              <a:ext uri="{FF2B5EF4-FFF2-40B4-BE49-F238E27FC236}">
                <a16:creationId xmlns:a16="http://schemas.microsoft.com/office/drawing/2014/main" id="{73469DD7-B1A0-6248-A00B-B7F73CB98EEC}"/>
              </a:ext>
            </a:extLst>
          </p:cNvPr>
          <p:cNvSpPr>
            <a:spLocks noGrp="1"/>
          </p:cNvSpPr>
          <p:nvPr>
            <p:ph type="body" idx="34"/>
          </p:nvPr>
        </p:nvSpPr>
        <p:spPr>
          <a:xfrm>
            <a:off x="8263491" y="5953105"/>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Tree>
    <p:extLst>
      <p:ext uri="{BB962C8B-B14F-4D97-AF65-F5344CB8AC3E}">
        <p14:creationId xmlns:p14="http://schemas.microsoft.com/office/powerpoint/2010/main" val="3099066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_with pictur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17" name="Picture Placeholder 13">
            <a:extLst>
              <a:ext uri="{FF2B5EF4-FFF2-40B4-BE49-F238E27FC236}">
                <a16:creationId xmlns:a16="http://schemas.microsoft.com/office/drawing/2014/main" id="{1390964C-B744-9A45-A187-7409C43502F2}"/>
              </a:ext>
            </a:extLst>
          </p:cNvPr>
          <p:cNvSpPr>
            <a:spLocks noGrp="1"/>
          </p:cNvSpPr>
          <p:nvPr>
            <p:ph type="pic" sz="quarter" idx="15"/>
          </p:nvPr>
        </p:nvSpPr>
        <p:spPr>
          <a:xfrm>
            <a:off x="838200" y="1552093"/>
            <a:ext cx="7772775" cy="4420913"/>
          </a:xfrm>
          <a:solidFill>
            <a:schemeClr val="accent5"/>
          </a:solidFill>
        </p:spPr>
        <p:txBody>
          <a:bodyPr/>
          <a:lstStyle/>
          <a:p>
            <a:endParaRPr lang="en-SE" dirty="0"/>
          </a:p>
        </p:txBody>
      </p:sp>
      <p:sp>
        <p:nvSpPr>
          <p:cNvPr id="8" name="Title 1">
            <a:extLst>
              <a:ext uri="{FF2B5EF4-FFF2-40B4-BE49-F238E27FC236}">
                <a16:creationId xmlns:a16="http://schemas.microsoft.com/office/drawing/2014/main" id="{3CDF90BE-5CE7-AB49-951D-ACC0D6CF1677}"/>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9" name="Straight Connector 8">
            <a:extLst>
              <a:ext uri="{FF2B5EF4-FFF2-40B4-BE49-F238E27FC236}">
                <a16:creationId xmlns:a16="http://schemas.microsoft.com/office/drawing/2014/main" id="{2EAD0059-D5DA-584C-B1E3-3C64F3735564}"/>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946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_with video">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45AE5EBC-233F-D545-830B-F2A20FC31F60}"/>
              </a:ext>
            </a:extLst>
          </p:cNvPr>
          <p:cNvSpPr>
            <a:spLocks noGrp="1"/>
          </p:cNvSpPr>
          <p:nvPr>
            <p:ph type="media" sz="quarter" idx="16"/>
          </p:nvPr>
        </p:nvSpPr>
        <p:spPr>
          <a:xfrm>
            <a:off x="838200" y="1565345"/>
            <a:ext cx="7772400" cy="4420913"/>
          </a:xfrm>
          <a:solidFill>
            <a:schemeClr val="accent5"/>
          </a:solidFill>
        </p:spPr>
        <p:txBody>
          <a:bodyPr/>
          <a:lstStyle/>
          <a:p>
            <a:endParaRPr lang="en-SE"/>
          </a:p>
        </p:txBody>
      </p:sp>
      <p:sp>
        <p:nvSpPr>
          <p:cNvPr id="9" name="Title 1">
            <a:extLst>
              <a:ext uri="{FF2B5EF4-FFF2-40B4-BE49-F238E27FC236}">
                <a16:creationId xmlns:a16="http://schemas.microsoft.com/office/drawing/2014/main" id="{3404E7E3-7114-E84E-B8AE-18E000EB0A6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0" name="Straight Connector 9">
            <a:extLst>
              <a:ext uri="{FF2B5EF4-FFF2-40B4-BE49-F238E27FC236}">
                <a16:creationId xmlns:a16="http://schemas.microsoft.com/office/drawing/2014/main" id="{59332019-365F-E042-B5D7-175C9167CE36}"/>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05611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ullscreen_pictur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7" name="Picture Placeholder 13">
            <a:extLst>
              <a:ext uri="{FF2B5EF4-FFF2-40B4-BE49-F238E27FC236}">
                <a16:creationId xmlns:a16="http://schemas.microsoft.com/office/drawing/2014/main" id="{A490B878-6ECA-EE4F-9B5C-354F90AB037E}"/>
              </a:ext>
            </a:extLst>
          </p:cNvPr>
          <p:cNvSpPr>
            <a:spLocks noGrp="1"/>
          </p:cNvSpPr>
          <p:nvPr>
            <p:ph type="pic" sz="quarter" idx="15"/>
          </p:nvPr>
        </p:nvSpPr>
        <p:spPr>
          <a:xfrm>
            <a:off x="0" y="0"/>
            <a:ext cx="12192000" cy="6858000"/>
          </a:xfrm>
          <a:solidFill>
            <a:schemeClr val="accent5"/>
          </a:solidFill>
        </p:spPr>
        <p:txBody>
          <a:bodyPr/>
          <a:lstStyle/>
          <a:p>
            <a:endParaRPr lang="en-SE" dirty="0"/>
          </a:p>
        </p:txBody>
      </p:sp>
    </p:spTree>
    <p:extLst>
      <p:ext uri="{BB962C8B-B14F-4D97-AF65-F5344CB8AC3E}">
        <p14:creationId xmlns:p14="http://schemas.microsoft.com/office/powerpoint/2010/main" val="24236714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ullscreen_video">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805D0F14-08B0-2246-9094-3BAFC7C93BEC}"/>
              </a:ext>
            </a:extLst>
          </p:cNvPr>
          <p:cNvSpPr>
            <a:spLocks noGrp="1"/>
          </p:cNvSpPr>
          <p:nvPr>
            <p:ph type="media" sz="quarter" idx="16"/>
          </p:nvPr>
        </p:nvSpPr>
        <p:spPr>
          <a:xfrm>
            <a:off x="0" y="0"/>
            <a:ext cx="12192000" cy="6858000"/>
          </a:xfrm>
          <a:solidFill>
            <a:schemeClr val="accent5"/>
          </a:solidFill>
        </p:spPr>
        <p:txBody>
          <a:bodyPr/>
          <a:lstStyle/>
          <a:p>
            <a:endParaRPr lang="en-SE"/>
          </a:p>
        </p:txBody>
      </p:sp>
    </p:spTree>
    <p:extLst>
      <p:ext uri="{BB962C8B-B14F-4D97-AF65-F5344CB8AC3E}">
        <p14:creationId xmlns:p14="http://schemas.microsoft.com/office/powerpoint/2010/main" val="32455534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column_with our host uni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Content Placeholder 2">
            <a:extLst>
              <a:ext uri="{FF2B5EF4-FFF2-40B4-BE49-F238E27FC236}">
                <a16:creationId xmlns:a16="http://schemas.microsoft.com/office/drawing/2014/main" id="{B83D36E5-D324-7643-8C5F-81F84C8CFC4A}"/>
              </a:ext>
            </a:extLst>
          </p:cNvPr>
          <p:cNvSpPr>
            <a:spLocks noGrp="1"/>
          </p:cNvSpPr>
          <p:nvPr>
            <p:ph idx="1"/>
          </p:nvPr>
        </p:nvSpPr>
        <p:spPr>
          <a:xfrm>
            <a:off x="838200" y="1620455"/>
            <a:ext cx="10515600" cy="4556507"/>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cxnSp>
        <p:nvCxnSpPr>
          <p:cNvPr id="12" name="Straight Connector 11">
            <a:extLst>
              <a:ext uri="{FF2B5EF4-FFF2-40B4-BE49-F238E27FC236}">
                <a16:creationId xmlns:a16="http://schemas.microsoft.com/office/drawing/2014/main" id="{D21A624C-EAFE-AB41-BE6A-6CA890D880EA}"/>
              </a:ext>
            </a:extLst>
          </p:cNvPr>
          <p:cNvCxnSpPr>
            <a:cxnSpLocks/>
          </p:cNvCxnSpPr>
          <p:nvPr userDrawn="1"/>
        </p:nvCxnSpPr>
        <p:spPr>
          <a:xfrm>
            <a:off x="778710" y="1395378"/>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descr="A picture containing food&#10;&#10;Description automatically generated">
            <a:extLst>
              <a:ext uri="{FF2B5EF4-FFF2-40B4-BE49-F238E27FC236}">
                <a16:creationId xmlns:a16="http://schemas.microsoft.com/office/drawing/2014/main" id="{9D321763-2196-5949-A4C4-5C6095E8386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95767" y="486408"/>
            <a:ext cx="3058033" cy="768350"/>
          </a:xfrm>
          <a:prstGeom prst="rect">
            <a:avLst/>
          </a:prstGeom>
        </p:spPr>
      </p:pic>
      <p:pic>
        <p:nvPicPr>
          <p:cNvPr id="14" name="Picture 13" descr="A close up of a logo&#10;&#10;Description automatically generated">
            <a:extLst>
              <a:ext uri="{FF2B5EF4-FFF2-40B4-BE49-F238E27FC236}">
                <a16:creationId xmlns:a16="http://schemas.microsoft.com/office/drawing/2014/main" id="{0C5AE585-8785-0240-9577-627154EBD35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5" name="Straight Connector 14">
            <a:extLst>
              <a:ext uri="{FF2B5EF4-FFF2-40B4-BE49-F238E27FC236}">
                <a16:creationId xmlns:a16="http://schemas.microsoft.com/office/drawing/2014/main" id="{00F62C54-D600-CB4A-A78F-B235D2C97A20}"/>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913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line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3" name="Title 1">
            <a:extLst>
              <a:ext uri="{FF2B5EF4-FFF2-40B4-BE49-F238E27FC236}">
                <a16:creationId xmlns:a16="http://schemas.microsoft.com/office/drawing/2014/main" id="{5324D99D-A094-9649-9FB0-647735FA007D}"/>
              </a:ext>
            </a:extLst>
          </p:cNvPr>
          <p:cNvSpPr>
            <a:spLocks noGrp="1"/>
          </p:cNvSpPr>
          <p:nvPr>
            <p:ph type="title"/>
          </p:nvPr>
        </p:nvSpPr>
        <p:spPr>
          <a:xfrm>
            <a:off x="828261" y="1663451"/>
            <a:ext cx="10515600" cy="871406"/>
          </a:xfrm>
        </p:spPr>
        <p:txBody>
          <a:bodyPr anchor="b">
            <a:noAutofit/>
          </a:bodyPr>
          <a:lstStyle>
            <a:lvl1pPr>
              <a:defRPr sz="3800"/>
            </a:lvl1pPr>
          </a:lstStyle>
          <a:p>
            <a:r>
              <a:rPr lang="en-GB" dirty="0"/>
              <a:t>Click to edit Master title style</a:t>
            </a:r>
            <a:endParaRPr lang="en-SE" dirty="0"/>
          </a:p>
        </p:txBody>
      </p:sp>
      <p:sp>
        <p:nvSpPr>
          <p:cNvPr id="14" name="Text Placeholder 3">
            <a:extLst>
              <a:ext uri="{FF2B5EF4-FFF2-40B4-BE49-F238E27FC236}">
                <a16:creationId xmlns:a16="http://schemas.microsoft.com/office/drawing/2014/main" id="{FE8C6B50-29EA-4449-A6C2-CA30C0C84167}"/>
              </a:ext>
            </a:extLst>
          </p:cNvPr>
          <p:cNvSpPr>
            <a:spLocks noGrp="1"/>
          </p:cNvSpPr>
          <p:nvPr>
            <p:ph type="body" sz="half" idx="2"/>
          </p:nvPr>
        </p:nvSpPr>
        <p:spPr>
          <a:xfrm>
            <a:off x="828259" y="2583004"/>
            <a:ext cx="10515599" cy="495859"/>
          </a:xfrm>
        </p:spPr>
        <p:txBody>
          <a:bodyPr>
            <a:normAutofit/>
          </a:bodyPr>
          <a:lstStyle>
            <a:lvl1pPr marL="0" indent="0">
              <a:buFont typeface="Arial" panose="020B0604020202020204" pitchFamily="34" charset="0"/>
              <a:buNone/>
              <a:defRPr sz="2400">
                <a:solidFill>
                  <a:schemeClr val="accent6">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pic>
        <p:nvPicPr>
          <p:cNvPr id="16" name="Picture 15" descr="A close up of a logo&#10;&#10;Description automatically generated">
            <a:extLst>
              <a:ext uri="{FF2B5EF4-FFF2-40B4-BE49-F238E27FC236}">
                <a16:creationId xmlns:a16="http://schemas.microsoft.com/office/drawing/2014/main" id="{BF63D60F-BC96-D84E-825E-C6134CF11E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7" name="Straight Connector 16">
            <a:extLst>
              <a:ext uri="{FF2B5EF4-FFF2-40B4-BE49-F238E27FC236}">
                <a16:creationId xmlns:a16="http://schemas.microsoft.com/office/drawing/2014/main" id="{0914B5A8-E62F-574F-884F-874DB9B599E5}"/>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E9FB31-8022-1C40-B2EF-4622E53CBF65}"/>
              </a:ext>
            </a:extLst>
          </p:cNvPr>
          <p:cNvCxnSpPr>
            <a:cxnSpLocks/>
          </p:cNvCxnSpPr>
          <p:nvPr userDrawn="1"/>
        </p:nvCxnSpPr>
        <p:spPr>
          <a:xfrm>
            <a:off x="778710" y="1476403"/>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6303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D4A6-89B8-F849-8A45-BBD23FEAA205}"/>
              </a:ext>
            </a:extLst>
          </p:cNvPr>
          <p:cNvSpPr>
            <a:spLocks noGrp="1"/>
          </p:cNvSpPr>
          <p:nvPr>
            <p:ph type="ctrTitle"/>
          </p:nvPr>
        </p:nvSpPr>
        <p:spPr>
          <a:xfrm>
            <a:off x="1524000" y="1269833"/>
            <a:ext cx="9144000" cy="2240129"/>
          </a:xfrm>
        </p:spPr>
        <p:txBody>
          <a:bodyPr anchor="b"/>
          <a:lstStyle>
            <a:lvl1pPr algn="l">
              <a:defRPr sz="6000"/>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DA73E71B-F89D-144C-9672-57D41B4B061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7345DF36-AF89-E948-AD71-90A926D69F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9" name="Straight Connector 8">
            <a:extLst>
              <a:ext uri="{FF2B5EF4-FFF2-40B4-BE49-F238E27FC236}">
                <a16:creationId xmlns:a16="http://schemas.microsoft.com/office/drawing/2014/main" id="{3A4EE3D4-6DB5-104B-856B-9E6A551B45BA}"/>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0349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_line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3" name="Title 1">
            <a:extLst>
              <a:ext uri="{FF2B5EF4-FFF2-40B4-BE49-F238E27FC236}">
                <a16:creationId xmlns:a16="http://schemas.microsoft.com/office/drawing/2014/main" id="{5324D99D-A094-9649-9FB0-647735FA007D}"/>
              </a:ext>
            </a:extLst>
          </p:cNvPr>
          <p:cNvSpPr>
            <a:spLocks noGrp="1"/>
          </p:cNvSpPr>
          <p:nvPr>
            <p:ph type="title"/>
          </p:nvPr>
        </p:nvSpPr>
        <p:spPr>
          <a:xfrm>
            <a:off x="828261" y="1663451"/>
            <a:ext cx="10515600" cy="871406"/>
          </a:xfrm>
        </p:spPr>
        <p:txBody>
          <a:bodyPr anchor="b">
            <a:noAutofit/>
          </a:bodyPr>
          <a:lstStyle>
            <a:lvl1pPr>
              <a:defRPr sz="3800"/>
            </a:lvl1pPr>
          </a:lstStyle>
          <a:p>
            <a:r>
              <a:rPr lang="en-GB" dirty="0"/>
              <a:t>Click to edit Master title style</a:t>
            </a:r>
            <a:endParaRPr lang="en-SE" dirty="0"/>
          </a:p>
        </p:txBody>
      </p:sp>
      <p:sp>
        <p:nvSpPr>
          <p:cNvPr id="14" name="Text Placeholder 3">
            <a:extLst>
              <a:ext uri="{FF2B5EF4-FFF2-40B4-BE49-F238E27FC236}">
                <a16:creationId xmlns:a16="http://schemas.microsoft.com/office/drawing/2014/main" id="{FE8C6B50-29EA-4449-A6C2-CA30C0C84167}"/>
              </a:ext>
            </a:extLst>
          </p:cNvPr>
          <p:cNvSpPr>
            <a:spLocks noGrp="1"/>
          </p:cNvSpPr>
          <p:nvPr>
            <p:ph type="body" sz="half" idx="2"/>
          </p:nvPr>
        </p:nvSpPr>
        <p:spPr>
          <a:xfrm>
            <a:off x="828259" y="2583004"/>
            <a:ext cx="10515599" cy="495859"/>
          </a:xfrm>
        </p:spPr>
        <p:txBody>
          <a:bodyPr>
            <a:normAutofit/>
          </a:bodyPr>
          <a:lstStyle>
            <a:lvl1pPr marL="0" indent="0">
              <a:buFont typeface="Arial" panose="020B0604020202020204" pitchFamily="34" charset="0"/>
              <a:buNone/>
              <a:defRPr sz="2400">
                <a:solidFill>
                  <a:schemeClr val="accent6">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pic>
        <p:nvPicPr>
          <p:cNvPr id="16" name="Picture 15" descr="A close up of a logo&#10;&#10;Description automatically generated">
            <a:extLst>
              <a:ext uri="{FF2B5EF4-FFF2-40B4-BE49-F238E27FC236}">
                <a16:creationId xmlns:a16="http://schemas.microsoft.com/office/drawing/2014/main" id="{BF63D60F-BC96-D84E-825E-C6134CF11E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7" name="Straight Connector 16">
            <a:extLst>
              <a:ext uri="{FF2B5EF4-FFF2-40B4-BE49-F238E27FC236}">
                <a16:creationId xmlns:a16="http://schemas.microsoft.com/office/drawing/2014/main" id="{0914B5A8-E62F-574F-884F-874DB9B599E5}"/>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E9FB31-8022-1C40-B2EF-4622E53CBF65}"/>
              </a:ext>
            </a:extLst>
          </p:cNvPr>
          <p:cNvCxnSpPr>
            <a:cxnSpLocks/>
          </p:cNvCxnSpPr>
          <p:nvPr userDrawn="1"/>
        </p:nvCxnSpPr>
        <p:spPr>
          <a:xfrm>
            <a:off x="778710" y="1476403"/>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7611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ubse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64C9-BF76-3243-ADDB-8F927511EA59}"/>
              </a:ext>
            </a:extLst>
          </p:cNvPr>
          <p:cNvSpPr>
            <a:spLocks noGrp="1"/>
          </p:cNvSpPr>
          <p:nvPr>
            <p:ph type="title"/>
          </p:nvPr>
        </p:nvSpPr>
        <p:spPr>
          <a:xfrm>
            <a:off x="831850" y="1709738"/>
            <a:ext cx="10515600" cy="2852737"/>
          </a:xfrm>
        </p:spPr>
        <p:txBody>
          <a:bodyPr anchor="b">
            <a:normAutofit/>
          </a:bodyPr>
          <a:lstStyle>
            <a:lvl1pPr>
              <a:defRPr sz="4400"/>
            </a:lvl1p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2F1F8A0-9F84-094A-ADD3-F4071F7FB5A5}"/>
              </a:ext>
            </a:extLst>
          </p:cNvPr>
          <p:cNvSpPr>
            <a:spLocks noGrp="1"/>
          </p:cNvSpPr>
          <p:nvPr>
            <p:ph type="body" idx="1"/>
          </p:nvPr>
        </p:nvSpPr>
        <p:spPr>
          <a:xfrm>
            <a:off x="831850" y="4589463"/>
            <a:ext cx="10515600" cy="1500187"/>
          </a:xfrm>
        </p:spPr>
        <p:txBody>
          <a:bodyPr/>
          <a:lstStyle>
            <a:lvl1pPr marL="0" indent="0">
              <a:buNone/>
              <a:defRPr sz="2400">
                <a:solidFill>
                  <a:schemeClr val="accent6">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4" name="Date Placeholder 3">
            <a:extLst>
              <a:ext uri="{FF2B5EF4-FFF2-40B4-BE49-F238E27FC236}">
                <a16:creationId xmlns:a16="http://schemas.microsoft.com/office/drawing/2014/main" id="{2D930D03-AB96-6741-A3CA-A0A20D76A30A}"/>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A4958649-DA59-6249-9659-830BFAE36F8C}"/>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28F5200F-1927-4F46-BE30-9DD64BF69A8C}"/>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91D9563F-6D6E-8748-BE72-B09B5B4D13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0" name="Straight Connector 9">
            <a:extLst>
              <a:ext uri="{FF2B5EF4-FFF2-40B4-BE49-F238E27FC236}">
                <a16:creationId xmlns:a16="http://schemas.microsoft.com/office/drawing/2014/main" id="{851391E7-28F3-DC4F-95FB-31038B3C7FF8}"/>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99533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_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6192456" y="1195253"/>
            <a:ext cx="5161343" cy="917325"/>
          </a:xfrm>
        </p:spPr>
        <p:txBody>
          <a:bodyPr anchor="b"/>
          <a:lstStyle>
            <a:lvl1pPr>
              <a:defRPr sz="32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48CCE356-D3BC-754A-9BBF-EB1FA1E8A83F}"/>
              </a:ext>
            </a:extLst>
          </p:cNvPr>
          <p:cNvSpPr>
            <a:spLocks noGrp="1"/>
          </p:cNvSpPr>
          <p:nvPr>
            <p:ph type="pic" idx="1"/>
          </p:nvPr>
        </p:nvSpPr>
        <p:spPr>
          <a:xfrm>
            <a:off x="-1" y="0"/>
            <a:ext cx="5521125" cy="68579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6192456" y="2226365"/>
            <a:ext cx="516134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23130489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_with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93A7D-C38E-D2B7-9EA5-F57CB6D4A2CF}"/>
              </a:ext>
            </a:extLst>
          </p:cNvPr>
          <p:cNvSpPr/>
          <p:nvPr userDrawn="1"/>
        </p:nvSpPr>
        <p:spPr>
          <a:xfrm>
            <a:off x="-1" y="0"/>
            <a:ext cx="5324355"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5926667" y="1195253"/>
            <a:ext cx="5427133" cy="917325"/>
          </a:xfrm>
        </p:spPr>
        <p:txBody>
          <a:bodyPr anchor="b"/>
          <a:lstStyle>
            <a:lvl1pPr>
              <a:defRPr sz="3200"/>
            </a:lvl1pPr>
          </a:lstStyle>
          <a:p>
            <a:r>
              <a:rPr lang="en-GB" dirty="0"/>
              <a:t>Click to edit Master title style</a:t>
            </a:r>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5926667" y="2226365"/>
            <a:ext cx="542713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2240788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ne column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32774458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ne column_with picture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4711015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a:lnSpc>
                <a:spcPct val="90000"/>
              </a:lnSpc>
              <a:spcBef>
                <a:spcPts val="600"/>
              </a:spcBef>
              <a:defRPr/>
            </a:lvl1pPr>
            <a:lvl2pPr>
              <a:lnSpc>
                <a:spcPct val="90000"/>
              </a:lnSpc>
              <a:spcBef>
                <a:spcPts val="600"/>
              </a:spcBef>
              <a:defRPr/>
            </a:lvl2pPr>
            <a:lvl3pPr>
              <a:lnSpc>
                <a:spcPct val="90000"/>
              </a:lnSpc>
              <a:spcBef>
                <a:spcPts val="600"/>
              </a:spcBef>
              <a:defRPr/>
            </a:lvl3pPr>
            <a:lvl4pPr>
              <a:lnSpc>
                <a:spcPct val="90000"/>
              </a:lnSpc>
              <a:spcBef>
                <a:spcPts val="600"/>
              </a:spcBef>
              <a:defRPr/>
            </a:lvl4pPr>
            <a:lvl5pPr>
              <a:lnSpc>
                <a:spcPct val="90000"/>
              </a:lnSpc>
              <a:spcBef>
                <a:spcPts val="600"/>
              </a:spcBef>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735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ne column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marL="0" indent="0">
              <a:lnSpc>
                <a:spcPct val="10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63465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486802"/>
            <a:ext cx="5181600" cy="46901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B3A61B6F-7EA9-644D-9EE7-D689D3C4D6B4}"/>
              </a:ext>
            </a:extLst>
          </p:cNvPr>
          <p:cNvSpPr>
            <a:spLocks noGrp="1"/>
          </p:cNvSpPr>
          <p:nvPr>
            <p:ph sz="half" idx="2"/>
          </p:nvPr>
        </p:nvSpPr>
        <p:spPr>
          <a:xfrm>
            <a:off x="6172200" y="1486802"/>
            <a:ext cx="5181600" cy="46901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EF6E1995-9EF8-6B43-824E-C101AA05EBB5}"/>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1180D43F-1645-D74C-BC68-E70E910CF8F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5888A04A-B7D7-4445-A7F6-567F660D28AE}"/>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0936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ubsection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64C9-BF76-3243-ADDB-8F927511EA59}"/>
              </a:ext>
            </a:extLst>
          </p:cNvPr>
          <p:cNvSpPr>
            <a:spLocks noGrp="1"/>
          </p:cNvSpPr>
          <p:nvPr>
            <p:ph type="title"/>
          </p:nvPr>
        </p:nvSpPr>
        <p:spPr>
          <a:xfrm>
            <a:off x="831850" y="1709738"/>
            <a:ext cx="10515600" cy="2852737"/>
          </a:xfrm>
        </p:spPr>
        <p:txBody>
          <a:bodyPr anchor="b">
            <a:normAutofit/>
          </a:bodyPr>
          <a:lstStyle>
            <a:lvl1pPr>
              <a:defRPr sz="4400"/>
            </a:lvl1p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2F1F8A0-9F84-094A-ADD3-F4071F7FB5A5}"/>
              </a:ext>
            </a:extLst>
          </p:cNvPr>
          <p:cNvSpPr>
            <a:spLocks noGrp="1"/>
          </p:cNvSpPr>
          <p:nvPr>
            <p:ph type="body" idx="1"/>
          </p:nvPr>
        </p:nvSpPr>
        <p:spPr>
          <a:xfrm>
            <a:off x="831850" y="4589463"/>
            <a:ext cx="10515600" cy="1500187"/>
          </a:xfrm>
        </p:spPr>
        <p:txBody>
          <a:bodyPr/>
          <a:lstStyle>
            <a:lvl1pPr marL="0" indent="0">
              <a:buNone/>
              <a:defRPr sz="24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4" name="Date Placeholder 3">
            <a:extLst>
              <a:ext uri="{FF2B5EF4-FFF2-40B4-BE49-F238E27FC236}">
                <a16:creationId xmlns:a16="http://schemas.microsoft.com/office/drawing/2014/main" id="{2D930D03-AB96-6741-A3CA-A0A20D76A30A}"/>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A4958649-DA59-6249-9659-830BFAE36F8C}"/>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28F5200F-1927-4F46-BE30-9DD64BF69A8C}"/>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91D9563F-6D6E-8748-BE72-B09B5B4D13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0" name="Straight Connector 9">
            <a:extLst>
              <a:ext uri="{FF2B5EF4-FFF2-40B4-BE49-F238E27FC236}">
                <a16:creationId xmlns:a16="http://schemas.microsoft.com/office/drawing/2014/main" id="{851391E7-28F3-DC4F-95FB-31038B3C7FF8}"/>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2393816"/>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81DA74-6559-A246-BF14-34A29F0B6293}"/>
              </a:ext>
            </a:extLst>
          </p:cNvPr>
          <p:cNvSpPr>
            <a:spLocks noGrp="1"/>
          </p:cNvSpPr>
          <p:nvPr>
            <p:ph type="body" idx="1"/>
          </p:nvPr>
        </p:nvSpPr>
        <p:spPr>
          <a:xfrm>
            <a:off x="839788" y="1596064"/>
            <a:ext cx="5157787" cy="5081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F8023958-DDF9-F648-95C8-3A2F7D3B4445}"/>
              </a:ext>
            </a:extLst>
          </p:cNvPr>
          <p:cNvSpPr>
            <a:spLocks noGrp="1"/>
          </p:cNvSpPr>
          <p:nvPr>
            <p:ph sz="half" idx="2"/>
          </p:nvPr>
        </p:nvSpPr>
        <p:spPr>
          <a:xfrm>
            <a:off x="839788" y="2213113"/>
            <a:ext cx="5157787"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Text Placeholder 4">
            <a:extLst>
              <a:ext uri="{FF2B5EF4-FFF2-40B4-BE49-F238E27FC236}">
                <a16:creationId xmlns:a16="http://schemas.microsoft.com/office/drawing/2014/main" id="{AD3F83A3-3657-2445-9DE5-C7C88B5346CA}"/>
              </a:ext>
            </a:extLst>
          </p:cNvPr>
          <p:cNvSpPr>
            <a:spLocks noGrp="1"/>
          </p:cNvSpPr>
          <p:nvPr>
            <p:ph type="body" sz="quarter" idx="3"/>
          </p:nvPr>
        </p:nvSpPr>
        <p:spPr>
          <a:xfrm>
            <a:off x="6172200" y="1596064"/>
            <a:ext cx="5183188" cy="5081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CB4ADB9F-3592-FF47-868F-84CEBA721E61}"/>
              </a:ext>
            </a:extLst>
          </p:cNvPr>
          <p:cNvSpPr>
            <a:spLocks noGrp="1"/>
          </p:cNvSpPr>
          <p:nvPr>
            <p:ph sz="quarter" idx="4"/>
          </p:nvPr>
        </p:nvSpPr>
        <p:spPr>
          <a:xfrm>
            <a:off x="6172200" y="2213113"/>
            <a:ext cx="5183188"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7" name="Date Placeholder 6">
            <a:extLst>
              <a:ext uri="{FF2B5EF4-FFF2-40B4-BE49-F238E27FC236}">
                <a16:creationId xmlns:a16="http://schemas.microsoft.com/office/drawing/2014/main" id="{9E83C99C-A608-864A-A074-2F1CD9971227}"/>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8" name="Footer Placeholder 7">
            <a:extLst>
              <a:ext uri="{FF2B5EF4-FFF2-40B4-BE49-F238E27FC236}">
                <a16:creationId xmlns:a16="http://schemas.microsoft.com/office/drawing/2014/main" id="{05A65F0D-CB50-DB4C-B643-8BBDBDC6EF3D}"/>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3BF3F6E3-DEE5-D64E-844E-EA92DBE41A30}"/>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B6406C0-0623-CF40-9192-9ECCC4C76DC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60E44778-6BC3-9E44-9901-27C147E139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187F76E0-270B-7241-AE1D-1277BA6E99FC}"/>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80680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lumns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590261"/>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495800" y="1587086"/>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4" name="Picture Placeholder 13">
            <a:extLst>
              <a:ext uri="{FF2B5EF4-FFF2-40B4-BE49-F238E27FC236}">
                <a16:creationId xmlns:a16="http://schemas.microsoft.com/office/drawing/2014/main" id="{22B0097B-7898-C540-A510-74BFB149DFB0}"/>
              </a:ext>
            </a:extLst>
          </p:cNvPr>
          <p:cNvSpPr>
            <a:spLocks noGrp="1"/>
          </p:cNvSpPr>
          <p:nvPr>
            <p:ph type="pic" sz="quarter" idx="15"/>
          </p:nvPr>
        </p:nvSpPr>
        <p:spPr>
          <a:xfrm>
            <a:off x="8153400" y="1587086"/>
            <a:ext cx="3148595" cy="4586702"/>
          </a:xfrm>
          <a:solidFill>
            <a:schemeClr val="accent6"/>
          </a:solidFill>
        </p:spPr>
        <p:txBody>
          <a:bodyPr/>
          <a:lstStyle/>
          <a:p>
            <a:endParaRPr lang="en-SE"/>
          </a:p>
        </p:txBody>
      </p:sp>
      <p:sp>
        <p:nvSpPr>
          <p:cNvPr id="15" name="Title 1">
            <a:extLst>
              <a:ext uri="{FF2B5EF4-FFF2-40B4-BE49-F238E27FC236}">
                <a16:creationId xmlns:a16="http://schemas.microsoft.com/office/drawing/2014/main" id="{93154B94-A779-F845-A04B-B2B93C2FBBD1}"/>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7" name="Picture 16" descr="A picture containing light&#10;&#10;Description automatically generated">
            <a:extLst>
              <a:ext uri="{FF2B5EF4-FFF2-40B4-BE49-F238E27FC236}">
                <a16:creationId xmlns:a16="http://schemas.microsoft.com/office/drawing/2014/main" id="{E6702E27-792C-0646-A67C-3083FC9C1A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8" name="Straight Connector 17">
            <a:extLst>
              <a:ext uri="{FF2B5EF4-FFF2-40B4-BE49-F238E27FC236}">
                <a16:creationId xmlns:a16="http://schemas.microsoft.com/office/drawing/2014/main" id="{C54C66CF-7EDF-D54E-8975-3C0CEC7C4EFB}"/>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9874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990571" y="1709532"/>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572291" y="1706357"/>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3" name="Content Placeholder 2">
            <a:extLst>
              <a:ext uri="{FF2B5EF4-FFF2-40B4-BE49-F238E27FC236}">
                <a16:creationId xmlns:a16="http://schemas.microsoft.com/office/drawing/2014/main" id="{4B0D00D4-87E8-FC49-A11E-1674C0199F56}"/>
              </a:ext>
            </a:extLst>
          </p:cNvPr>
          <p:cNvSpPr>
            <a:spLocks noGrp="1"/>
          </p:cNvSpPr>
          <p:nvPr>
            <p:ph sz="half" idx="14"/>
          </p:nvPr>
        </p:nvSpPr>
        <p:spPr>
          <a:xfrm>
            <a:off x="8154011" y="1706357"/>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54926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ix pictures">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Picture Placeholder 13">
            <a:extLst>
              <a:ext uri="{FF2B5EF4-FFF2-40B4-BE49-F238E27FC236}">
                <a16:creationId xmlns:a16="http://schemas.microsoft.com/office/drawing/2014/main" id="{356174EE-E1FC-1549-92D3-27228F8A6EC4}"/>
              </a:ext>
            </a:extLst>
          </p:cNvPr>
          <p:cNvSpPr>
            <a:spLocks noGrp="1"/>
          </p:cNvSpPr>
          <p:nvPr>
            <p:ph type="pic" sz="quarter" idx="17"/>
          </p:nvPr>
        </p:nvSpPr>
        <p:spPr>
          <a:xfrm>
            <a:off x="859398" y="1557868"/>
            <a:ext cx="3080368" cy="1867795"/>
          </a:xfrm>
          <a:solidFill>
            <a:schemeClr val="accent6"/>
          </a:solidFill>
        </p:spPr>
        <p:txBody>
          <a:bodyPr/>
          <a:lstStyle/>
          <a:p>
            <a:endParaRPr lang="en-SE"/>
          </a:p>
        </p:txBody>
      </p:sp>
      <p:sp>
        <p:nvSpPr>
          <p:cNvPr id="19" name="Picture Placeholder 13">
            <a:extLst>
              <a:ext uri="{FF2B5EF4-FFF2-40B4-BE49-F238E27FC236}">
                <a16:creationId xmlns:a16="http://schemas.microsoft.com/office/drawing/2014/main" id="{447581F5-E5A1-9941-9B80-304E1C8A22BA}"/>
              </a:ext>
            </a:extLst>
          </p:cNvPr>
          <p:cNvSpPr>
            <a:spLocks noGrp="1"/>
          </p:cNvSpPr>
          <p:nvPr>
            <p:ph type="pic" sz="quarter" idx="18"/>
          </p:nvPr>
        </p:nvSpPr>
        <p:spPr>
          <a:xfrm>
            <a:off x="859398" y="3995264"/>
            <a:ext cx="3080368" cy="1867795"/>
          </a:xfrm>
          <a:solidFill>
            <a:schemeClr val="accent6"/>
          </a:solidFill>
        </p:spPr>
        <p:txBody>
          <a:bodyPr/>
          <a:lstStyle/>
          <a:p>
            <a:endParaRPr lang="en-SE"/>
          </a:p>
        </p:txBody>
      </p:sp>
      <p:sp>
        <p:nvSpPr>
          <p:cNvPr id="22" name="Text Placeholder 2">
            <a:extLst>
              <a:ext uri="{FF2B5EF4-FFF2-40B4-BE49-F238E27FC236}">
                <a16:creationId xmlns:a16="http://schemas.microsoft.com/office/drawing/2014/main" id="{AA784B64-64BD-BA48-B359-7D4A03877177}"/>
              </a:ext>
            </a:extLst>
          </p:cNvPr>
          <p:cNvSpPr>
            <a:spLocks noGrp="1"/>
          </p:cNvSpPr>
          <p:nvPr>
            <p:ph type="body" idx="1"/>
          </p:nvPr>
        </p:nvSpPr>
        <p:spPr>
          <a:xfrm>
            <a:off x="848140" y="3486702"/>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3" name="Text Placeholder 2">
            <a:extLst>
              <a:ext uri="{FF2B5EF4-FFF2-40B4-BE49-F238E27FC236}">
                <a16:creationId xmlns:a16="http://schemas.microsoft.com/office/drawing/2014/main" id="{EE81B823-48D0-B040-9982-F46A26004A93}"/>
              </a:ext>
            </a:extLst>
          </p:cNvPr>
          <p:cNvSpPr>
            <a:spLocks noGrp="1"/>
          </p:cNvSpPr>
          <p:nvPr>
            <p:ph type="body" idx="26"/>
          </p:nvPr>
        </p:nvSpPr>
        <p:spPr>
          <a:xfrm>
            <a:off x="848139" y="5930290"/>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4" name="Picture Placeholder 13">
            <a:extLst>
              <a:ext uri="{FF2B5EF4-FFF2-40B4-BE49-F238E27FC236}">
                <a16:creationId xmlns:a16="http://schemas.microsoft.com/office/drawing/2014/main" id="{F6033C9C-07C1-3947-BB55-9F23F6448C4B}"/>
              </a:ext>
            </a:extLst>
          </p:cNvPr>
          <p:cNvSpPr>
            <a:spLocks noGrp="1"/>
          </p:cNvSpPr>
          <p:nvPr>
            <p:ph type="pic" sz="quarter" idx="27"/>
          </p:nvPr>
        </p:nvSpPr>
        <p:spPr>
          <a:xfrm>
            <a:off x="4567073" y="1557868"/>
            <a:ext cx="3080368" cy="1867795"/>
          </a:xfrm>
          <a:solidFill>
            <a:schemeClr val="accent6"/>
          </a:solidFill>
        </p:spPr>
        <p:txBody>
          <a:bodyPr/>
          <a:lstStyle/>
          <a:p>
            <a:endParaRPr lang="en-SE"/>
          </a:p>
        </p:txBody>
      </p:sp>
      <p:sp>
        <p:nvSpPr>
          <p:cNvPr id="35" name="Picture Placeholder 13">
            <a:extLst>
              <a:ext uri="{FF2B5EF4-FFF2-40B4-BE49-F238E27FC236}">
                <a16:creationId xmlns:a16="http://schemas.microsoft.com/office/drawing/2014/main" id="{82386599-CCDD-E642-A696-F4D5532A56E3}"/>
              </a:ext>
            </a:extLst>
          </p:cNvPr>
          <p:cNvSpPr>
            <a:spLocks noGrp="1"/>
          </p:cNvSpPr>
          <p:nvPr>
            <p:ph type="pic" sz="quarter" idx="28"/>
          </p:nvPr>
        </p:nvSpPr>
        <p:spPr>
          <a:xfrm>
            <a:off x="4567073" y="3995264"/>
            <a:ext cx="3080368" cy="1867795"/>
          </a:xfrm>
          <a:solidFill>
            <a:schemeClr val="accent6"/>
          </a:solidFill>
        </p:spPr>
        <p:txBody>
          <a:bodyPr/>
          <a:lstStyle/>
          <a:p>
            <a:endParaRPr lang="en-SE"/>
          </a:p>
        </p:txBody>
      </p:sp>
      <p:sp>
        <p:nvSpPr>
          <p:cNvPr id="36" name="Text Placeholder 2">
            <a:extLst>
              <a:ext uri="{FF2B5EF4-FFF2-40B4-BE49-F238E27FC236}">
                <a16:creationId xmlns:a16="http://schemas.microsoft.com/office/drawing/2014/main" id="{B61E2E21-BE07-564D-9F0D-C5463C6B6CDF}"/>
              </a:ext>
            </a:extLst>
          </p:cNvPr>
          <p:cNvSpPr>
            <a:spLocks noGrp="1"/>
          </p:cNvSpPr>
          <p:nvPr>
            <p:ph type="body" idx="29"/>
          </p:nvPr>
        </p:nvSpPr>
        <p:spPr>
          <a:xfrm>
            <a:off x="4555816" y="3486702"/>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7" name="Text Placeholder 2">
            <a:extLst>
              <a:ext uri="{FF2B5EF4-FFF2-40B4-BE49-F238E27FC236}">
                <a16:creationId xmlns:a16="http://schemas.microsoft.com/office/drawing/2014/main" id="{90AA0173-F413-9245-8A54-18821E00AFC4}"/>
              </a:ext>
            </a:extLst>
          </p:cNvPr>
          <p:cNvSpPr>
            <a:spLocks noGrp="1"/>
          </p:cNvSpPr>
          <p:nvPr>
            <p:ph type="body" idx="30"/>
          </p:nvPr>
        </p:nvSpPr>
        <p:spPr>
          <a:xfrm>
            <a:off x="4555815" y="5930290"/>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8" name="Picture Placeholder 13">
            <a:extLst>
              <a:ext uri="{FF2B5EF4-FFF2-40B4-BE49-F238E27FC236}">
                <a16:creationId xmlns:a16="http://schemas.microsoft.com/office/drawing/2014/main" id="{A7F7E436-ADED-E24B-8DBE-441C72DFD28B}"/>
              </a:ext>
            </a:extLst>
          </p:cNvPr>
          <p:cNvSpPr>
            <a:spLocks noGrp="1"/>
          </p:cNvSpPr>
          <p:nvPr>
            <p:ph type="pic" sz="quarter" idx="31"/>
          </p:nvPr>
        </p:nvSpPr>
        <p:spPr>
          <a:xfrm>
            <a:off x="8263491" y="1557868"/>
            <a:ext cx="3080368" cy="1867795"/>
          </a:xfrm>
          <a:solidFill>
            <a:schemeClr val="accent6"/>
          </a:solidFill>
        </p:spPr>
        <p:txBody>
          <a:bodyPr/>
          <a:lstStyle/>
          <a:p>
            <a:endParaRPr lang="en-SE"/>
          </a:p>
        </p:txBody>
      </p:sp>
      <p:sp>
        <p:nvSpPr>
          <p:cNvPr id="39" name="Picture Placeholder 13">
            <a:extLst>
              <a:ext uri="{FF2B5EF4-FFF2-40B4-BE49-F238E27FC236}">
                <a16:creationId xmlns:a16="http://schemas.microsoft.com/office/drawing/2014/main" id="{1B3C5658-CAF7-224D-A319-1FF6AC8FD861}"/>
              </a:ext>
            </a:extLst>
          </p:cNvPr>
          <p:cNvSpPr>
            <a:spLocks noGrp="1"/>
          </p:cNvSpPr>
          <p:nvPr>
            <p:ph type="pic" sz="quarter" idx="32"/>
          </p:nvPr>
        </p:nvSpPr>
        <p:spPr>
          <a:xfrm>
            <a:off x="8263491" y="3995264"/>
            <a:ext cx="3080368" cy="1867795"/>
          </a:xfrm>
          <a:solidFill>
            <a:schemeClr val="accent6"/>
          </a:solidFill>
        </p:spPr>
        <p:txBody>
          <a:bodyPr/>
          <a:lstStyle/>
          <a:p>
            <a:endParaRPr lang="en-SE"/>
          </a:p>
        </p:txBody>
      </p:sp>
      <p:sp>
        <p:nvSpPr>
          <p:cNvPr id="40" name="Text Placeholder 2">
            <a:extLst>
              <a:ext uri="{FF2B5EF4-FFF2-40B4-BE49-F238E27FC236}">
                <a16:creationId xmlns:a16="http://schemas.microsoft.com/office/drawing/2014/main" id="{4F14060D-6306-6148-9507-2F40EF4F8019}"/>
              </a:ext>
            </a:extLst>
          </p:cNvPr>
          <p:cNvSpPr>
            <a:spLocks noGrp="1"/>
          </p:cNvSpPr>
          <p:nvPr>
            <p:ph type="body" idx="33"/>
          </p:nvPr>
        </p:nvSpPr>
        <p:spPr>
          <a:xfrm>
            <a:off x="8263492" y="3509517"/>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1" name="Text Placeholder 2">
            <a:extLst>
              <a:ext uri="{FF2B5EF4-FFF2-40B4-BE49-F238E27FC236}">
                <a16:creationId xmlns:a16="http://schemas.microsoft.com/office/drawing/2014/main" id="{73469DD7-B1A0-6248-A00B-B7F73CB98EEC}"/>
              </a:ext>
            </a:extLst>
          </p:cNvPr>
          <p:cNvSpPr>
            <a:spLocks noGrp="1"/>
          </p:cNvSpPr>
          <p:nvPr>
            <p:ph type="body" idx="34"/>
          </p:nvPr>
        </p:nvSpPr>
        <p:spPr>
          <a:xfrm>
            <a:off x="8263491" y="5953105"/>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Tree>
    <p:extLst>
      <p:ext uri="{BB962C8B-B14F-4D97-AF65-F5344CB8AC3E}">
        <p14:creationId xmlns:p14="http://schemas.microsoft.com/office/powerpoint/2010/main" val="15776505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_with pictur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17" name="Picture Placeholder 13">
            <a:extLst>
              <a:ext uri="{FF2B5EF4-FFF2-40B4-BE49-F238E27FC236}">
                <a16:creationId xmlns:a16="http://schemas.microsoft.com/office/drawing/2014/main" id="{1390964C-B744-9A45-A187-7409C43502F2}"/>
              </a:ext>
            </a:extLst>
          </p:cNvPr>
          <p:cNvSpPr>
            <a:spLocks noGrp="1"/>
          </p:cNvSpPr>
          <p:nvPr>
            <p:ph type="pic" sz="quarter" idx="15"/>
          </p:nvPr>
        </p:nvSpPr>
        <p:spPr>
          <a:xfrm>
            <a:off x="838200" y="1578597"/>
            <a:ext cx="7772775" cy="4420913"/>
          </a:xfrm>
          <a:solidFill>
            <a:schemeClr val="accent6"/>
          </a:solidFill>
        </p:spPr>
        <p:txBody>
          <a:bodyPr/>
          <a:lstStyle/>
          <a:p>
            <a:endParaRPr lang="en-SE" dirty="0"/>
          </a:p>
        </p:txBody>
      </p:sp>
      <p:sp>
        <p:nvSpPr>
          <p:cNvPr id="8" name="Title 1">
            <a:extLst>
              <a:ext uri="{FF2B5EF4-FFF2-40B4-BE49-F238E27FC236}">
                <a16:creationId xmlns:a16="http://schemas.microsoft.com/office/drawing/2014/main" id="{81660BAD-172A-6B46-961C-1423E06A5E8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9" name="Straight Connector 8">
            <a:extLst>
              <a:ext uri="{FF2B5EF4-FFF2-40B4-BE49-F238E27FC236}">
                <a16:creationId xmlns:a16="http://schemas.microsoft.com/office/drawing/2014/main" id="{5D627EFB-C8AE-E843-9AB8-1FCBC99167B4}"/>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40305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_with video">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45AE5EBC-233F-D545-830B-F2A20FC31F60}"/>
              </a:ext>
            </a:extLst>
          </p:cNvPr>
          <p:cNvSpPr>
            <a:spLocks noGrp="1"/>
          </p:cNvSpPr>
          <p:nvPr>
            <p:ph type="media" sz="quarter" idx="16"/>
          </p:nvPr>
        </p:nvSpPr>
        <p:spPr>
          <a:xfrm>
            <a:off x="838200" y="1578597"/>
            <a:ext cx="7772400" cy="4420913"/>
          </a:xfrm>
          <a:solidFill>
            <a:schemeClr val="accent6"/>
          </a:solidFill>
        </p:spPr>
        <p:txBody>
          <a:bodyPr/>
          <a:lstStyle/>
          <a:p>
            <a:endParaRPr lang="en-SE"/>
          </a:p>
        </p:txBody>
      </p:sp>
      <p:sp>
        <p:nvSpPr>
          <p:cNvPr id="9" name="Title 1">
            <a:extLst>
              <a:ext uri="{FF2B5EF4-FFF2-40B4-BE49-F238E27FC236}">
                <a16:creationId xmlns:a16="http://schemas.microsoft.com/office/drawing/2014/main" id="{DEFC166B-C46B-BD40-ACD8-8231D4DED0B2}"/>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0" name="Straight Connector 9">
            <a:extLst>
              <a:ext uri="{FF2B5EF4-FFF2-40B4-BE49-F238E27FC236}">
                <a16:creationId xmlns:a16="http://schemas.microsoft.com/office/drawing/2014/main" id="{60E79756-FF2F-1140-BCBA-90ADA67ADC8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84365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ulllscreen_pictur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7" name="Picture Placeholder 13">
            <a:extLst>
              <a:ext uri="{FF2B5EF4-FFF2-40B4-BE49-F238E27FC236}">
                <a16:creationId xmlns:a16="http://schemas.microsoft.com/office/drawing/2014/main" id="{A490B878-6ECA-EE4F-9B5C-354F90AB037E}"/>
              </a:ext>
            </a:extLst>
          </p:cNvPr>
          <p:cNvSpPr>
            <a:spLocks noGrp="1"/>
          </p:cNvSpPr>
          <p:nvPr>
            <p:ph type="pic" sz="quarter" idx="15"/>
          </p:nvPr>
        </p:nvSpPr>
        <p:spPr>
          <a:xfrm>
            <a:off x="0" y="0"/>
            <a:ext cx="12192000" cy="6858000"/>
          </a:xfrm>
          <a:solidFill>
            <a:schemeClr val="accent6"/>
          </a:solidFill>
        </p:spPr>
        <p:txBody>
          <a:bodyPr/>
          <a:lstStyle/>
          <a:p>
            <a:endParaRPr lang="en-SE" dirty="0"/>
          </a:p>
        </p:txBody>
      </p:sp>
    </p:spTree>
    <p:extLst>
      <p:ext uri="{BB962C8B-B14F-4D97-AF65-F5344CB8AC3E}">
        <p14:creationId xmlns:p14="http://schemas.microsoft.com/office/powerpoint/2010/main" val="5322313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ullscreen_video">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805D0F14-08B0-2246-9094-3BAFC7C93BEC}"/>
              </a:ext>
            </a:extLst>
          </p:cNvPr>
          <p:cNvSpPr>
            <a:spLocks noGrp="1"/>
          </p:cNvSpPr>
          <p:nvPr>
            <p:ph type="media" sz="quarter" idx="16"/>
          </p:nvPr>
        </p:nvSpPr>
        <p:spPr>
          <a:xfrm>
            <a:off x="0" y="0"/>
            <a:ext cx="12192000" cy="6858000"/>
          </a:xfrm>
          <a:solidFill>
            <a:schemeClr val="accent6"/>
          </a:solidFill>
        </p:spPr>
        <p:txBody>
          <a:bodyPr/>
          <a:lstStyle/>
          <a:p>
            <a:endParaRPr lang="en-SE"/>
          </a:p>
        </p:txBody>
      </p:sp>
    </p:spTree>
    <p:extLst>
      <p:ext uri="{BB962C8B-B14F-4D97-AF65-F5344CB8AC3E}">
        <p14:creationId xmlns:p14="http://schemas.microsoft.com/office/powerpoint/2010/main" val="37214582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One column_with our host uni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Content Placeholder 2">
            <a:extLst>
              <a:ext uri="{FF2B5EF4-FFF2-40B4-BE49-F238E27FC236}">
                <a16:creationId xmlns:a16="http://schemas.microsoft.com/office/drawing/2014/main" id="{B83D36E5-D324-7643-8C5F-81F84C8CFC4A}"/>
              </a:ext>
            </a:extLst>
          </p:cNvPr>
          <p:cNvSpPr>
            <a:spLocks noGrp="1"/>
          </p:cNvSpPr>
          <p:nvPr>
            <p:ph idx="1"/>
          </p:nvPr>
        </p:nvSpPr>
        <p:spPr>
          <a:xfrm>
            <a:off x="838200" y="1620455"/>
            <a:ext cx="10515600" cy="4556507"/>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cxnSp>
        <p:nvCxnSpPr>
          <p:cNvPr id="12" name="Straight Connector 11">
            <a:extLst>
              <a:ext uri="{FF2B5EF4-FFF2-40B4-BE49-F238E27FC236}">
                <a16:creationId xmlns:a16="http://schemas.microsoft.com/office/drawing/2014/main" id="{D21A624C-EAFE-AB41-BE6A-6CA890D880EA}"/>
              </a:ext>
            </a:extLst>
          </p:cNvPr>
          <p:cNvCxnSpPr>
            <a:cxnSpLocks/>
          </p:cNvCxnSpPr>
          <p:nvPr userDrawn="1"/>
        </p:nvCxnSpPr>
        <p:spPr>
          <a:xfrm>
            <a:off x="778710" y="1395378"/>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descr="A picture containing food&#10;&#10;Description automatically generated">
            <a:extLst>
              <a:ext uri="{FF2B5EF4-FFF2-40B4-BE49-F238E27FC236}">
                <a16:creationId xmlns:a16="http://schemas.microsoft.com/office/drawing/2014/main" id="{9D321763-2196-5949-A4C4-5C6095E8386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95767" y="486408"/>
            <a:ext cx="3058033" cy="768350"/>
          </a:xfrm>
          <a:prstGeom prst="rect">
            <a:avLst/>
          </a:prstGeom>
        </p:spPr>
      </p:pic>
      <p:pic>
        <p:nvPicPr>
          <p:cNvPr id="14" name="Picture 13" descr="A close up of a logo&#10;&#10;Description automatically generated">
            <a:extLst>
              <a:ext uri="{FF2B5EF4-FFF2-40B4-BE49-F238E27FC236}">
                <a16:creationId xmlns:a16="http://schemas.microsoft.com/office/drawing/2014/main" id="{0C5AE585-8785-0240-9577-627154EBD35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5" name="Straight Connector 14">
            <a:extLst>
              <a:ext uri="{FF2B5EF4-FFF2-40B4-BE49-F238E27FC236}">
                <a16:creationId xmlns:a16="http://schemas.microsoft.com/office/drawing/2014/main" id="{00F62C54-D600-CB4A-A78F-B235D2C97A20}"/>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19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_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6192456" y="1195253"/>
            <a:ext cx="5161343" cy="917325"/>
          </a:xfrm>
        </p:spPr>
        <p:txBody>
          <a:bodyPr anchor="b"/>
          <a:lstStyle>
            <a:lvl1pPr>
              <a:defRPr sz="32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48CCE356-D3BC-754A-9BBF-EB1FA1E8A83F}"/>
              </a:ext>
            </a:extLst>
          </p:cNvPr>
          <p:cNvSpPr>
            <a:spLocks noGrp="1"/>
          </p:cNvSpPr>
          <p:nvPr>
            <p:ph type="pic" idx="1"/>
          </p:nvPr>
        </p:nvSpPr>
        <p:spPr>
          <a:xfrm>
            <a:off x="-1" y="0"/>
            <a:ext cx="5521125" cy="68579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6192456" y="2226365"/>
            <a:ext cx="516134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72050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_with gray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93A7D-C38E-D2B7-9EA5-F57CB6D4A2CF}"/>
              </a:ext>
            </a:extLst>
          </p:cNvPr>
          <p:cNvSpPr/>
          <p:nvPr userDrawn="1"/>
        </p:nvSpPr>
        <p:spPr>
          <a:xfrm>
            <a:off x="-1" y="0"/>
            <a:ext cx="5324355"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5926667" y="1195253"/>
            <a:ext cx="5427133" cy="917325"/>
          </a:xfrm>
        </p:spPr>
        <p:txBody>
          <a:bodyPr anchor="b"/>
          <a:lstStyle>
            <a:lvl1pPr>
              <a:defRPr sz="3200"/>
            </a:lvl1pPr>
          </a:lstStyle>
          <a:p>
            <a:r>
              <a:rPr lang="en-GB" dirty="0"/>
              <a:t>Click to edit Master title style</a:t>
            </a:r>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5926667" y="2226365"/>
            <a:ext cx="542713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3046519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50705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_with picture_no bullet 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135358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682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marL="0" indent="0">
              <a:lnSpc>
                <a:spcPct val="10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1984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theme" Target="../theme/theme2.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E7450B-7DB0-6549-B90C-D198DCA4884F}"/>
              </a:ext>
            </a:extLst>
          </p:cNvPr>
          <p:cNvSpPr>
            <a:spLocks noGrp="1"/>
          </p:cNvSpPr>
          <p:nvPr>
            <p:ph type="title"/>
          </p:nvPr>
        </p:nvSpPr>
        <p:spPr>
          <a:xfrm>
            <a:off x="838200" y="365125"/>
            <a:ext cx="8276850" cy="1325563"/>
          </a:xfrm>
          <a:prstGeom prst="rect">
            <a:avLst/>
          </a:prstGeom>
        </p:spPr>
        <p:txBody>
          <a:bodyPr vert="horz" lIns="91440" tIns="45720" rIns="91440" bIns="45720" rtlCol="0" anchor="ctr">
            <a:normAutofit/>
          </a:body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67C81CA-B5B3-C24C-A670-8E2DF1085F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E7C29635-5A72-F645-B573-2527BEC41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FDE40280-FBDB-E647-BC41-CA933A44E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728A5040-A631-044A-B25B-D6DA44C4E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21EB6-9A4B-514E-B577-5DABAA360181}" type="slidenum">
              <a:rPr lang="en-SE" smtClean="0"/>
              <a:t>‹#›</a:t>
            </a:fld>
            <a:endParaRPr lang="en-SE"/>
          </a:p>
        </p:txBody>
      </p:sp>
    </p:spTree>
    <p:extLst>
      <p:ext uri="{BB962C8B-B14F-4D97-AF65-F5344CB8AC3E}">
        <p14:creationId xmlns:p14="http://schemas.microsoft.com/office/powerpoint/2010/main" val="4072643455"/>
      </p:ext>
    </p:extLst>
  </p:cSld>
  <p:clrMap bg1="lt1" tx1="dk1" bg2="lt2" tx2="dk2" accent1="accent1" accent2="accent2" accent3="accent3" accent4="accent4" accent5="accent5" accent6="accent6" hlink="hlink" folHlink="folHlink"/>
  <p:sldLayoutIdLst>
    <p:sldLayoutId id="2147483888" r:id="rId1"/>
    <p:sldLayoutId id="2147483931" r:id="rId2"/>
    <p:sldLayoutId id="2147483872" r:id="rId3"/>
    <p:sldLayoutId id="2147483880" r:id="rId4"/>
    <p:sldLayoutId id="2147483939" r:id="rId5"/>
    <p:sldLayoutId id="2147483884" r:id="rId6"/>
    <p:sldLayoutId id="2147483932" r:id="rId7"/>
    <p:sldLayoutId id="2147483871" r:id="rId8"/>
    <p:sldLayoutId id="2147483933" r:id="rId9"/>
    <p:sldLayoutId id="2147483873" r:id="rId10"/>
    <p:sldLayoutId id="2147483874" r:id="rId11"/>
    <p:sldLayoutId id="2147483881" r:id="rId12"/>
    <p:sldLayoutId id="2147483882" r:id="rId13"/>
    <p:sldLayoutId id="2147483929" r:id="rId14"/>
    <p:sldLayoutId id="2147483875" r:id="rId15"/>
    <p:sldLayoutId id="2147483885" r:id="rId16"/>
    <p:sldLayoutId id="2147483886" r:id="rId17"/>
    <p:sldLayoutId id="2147483887" r:id="rId18"/>
    <p:sldLayoutId id="2147483907" r:id="rId19"/>
  </p:sldLayoutIdLst>
  <p:txStyles>
    <p:titleStyle>
      <a:lvl1pPr algn="l" defTabSz="914400" rtl="0" eaLnBrk="1" latinLnBrk="0" hangingPunct="1">
        <a:lnSpc>
          <a:spcPct val="90000"/>
        </a:lnSpc>
        <a:spcBef>
          <a:spcPct val="0"/>
        </a:spcBef>
        <a:buNone/>
        <a:defRPr sz="4000" b="1" kern="1200">
          <a:solidFill>
            <a:schemeClr val="bg2">
              <a:lumMod val="10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10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10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E7450B-7DB0-6549-B90C-D198DCA4884F}"/>
              </a:ext>
            </a:extLst>
          </p:cNvPr>
          <p:cNvSpPr>
            <a:spLocks noGrp="1"/>
          </p:cNvSpPr>
          <p:nvPr>
            <p:ph type="title"/>
          </p:nvPr>
        </p:nvSpPr>
        <p:spPr>
          <a:xfrm>
            <a:off x="838200" y="365125"/>
            <a:ext cx="8276850" cy="1325563"/>
          </a:xfrm>
          <a:prstGeom prst="rect">
            <a:avLst/>
          </a:prstGeom>
        </p:spPr>
        <p:txBody>
          <a:bodyPr vert="horz" lIns="91440" tIns="45720" rIns="91440" bIns="45720" rtlCol="0" anchor="ctr">
            <a:normAutofit/>
          </a:body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67C81CA-B5B3-C24C-A670-8E2DF1085F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E7C29635-5A72-F645-B573-2527BEC41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12E28-72A1-0F4C-8F9C-C47B6568D220}" type="datetimeFigureOut">
              <a:rPr lang="en-SE" smtClean="0"/>
              <a:t>2025-12-15</a:t>
            </a:fld>
            <a:endParaRPr lang="en-SE"/>
          </a:p>
        </p:txBody>
      </p:sp>
      <p:sp>
        <p:nvSpPr>
          <p:cNvPr id="5" name="Footer Placeholder 4">
            <a:extLst>
              <a:ext uri="{FF2B5EF4-FFF2-40B4-BE49-F238E27FC236}">
                <a16:creationId xmlns:a16="http://schemas.microsoft.com/office/drawing/2014/main" id="{FDE40280-FBDB-E647-BC41-CA933A44E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728A5040-A631-044A-B25B-D6DA44C4E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21EB6-9A4B-514E-B577-5DABAA360181}" type="slidenum">
              <a:rPr lang="en-SE" smtClean="0"/>
              <a:t>‹#›</a:t>
            </a:fld>
            <a:endParaRPr lang="en-SE"/>
          </a:p>
        </p:txBody>
      </p:sp>
    </p:spTree>
    <p:extLst>
      <p:ext uri="{BB962C8B-B14F-4D97-AF65-F5344CB8AC3E}">
        <p14:creationId xmlns:p14="http://schemas.microsoft.com/office/powerpoint/2010/main" val="4186701793"/>
      </p:ext>
    </p:extLst>
  </p:cSld>
  <p:clrMap bg1="lt1" tx1="dk1" bg2="lt2" tx2="dk2" accent1="accent1" accent2="accent2" accent3="accent3" accent4="accent4" accent5="accent5" accent6="accent6" hlink="hlink" folHlink="folHlink"/>
  <p:sldLayoutIdLst>
    <p:sldLayoutId id="2147483912" r:id="rId1"/>
    <p:sldLayoutId id="2147483914" r:id="rId2"/>
    <p:sldLayoutId id="2147483915" r:id="rId3"/>
    <p:sldLayoutId id="2147483940" r:id="rId4"/>
    <p:sldLayoutId id="2147483941" r:id="rId5"/>
    <p:sldLayoutId id="2147483918" r:id="rId6"/>
    <p:sldLayoutId id="2147483934" r:id="rId7"/>
    <p:sldLayoutId id="2147483919" r:id="rId8"/>
    <p:sldLayoutId id="2147483936" r:id="rId9"/>
    <p:sldLayoutId id="2147483920" r:id="rId10"/>
    <p:sldLayoutId id="2147483921" r:id="rId11"/>
    <p:sldLayoutId id="2147483922" r:id="rId12"/>
    <p:sldLayoutId id="2147483923" r:id="rId13"/>
    <p:sldLayoutId id="2147483930" r:id="rId14"/>
    <p:sldLayoutId id="2147483924" r:id="rId15"/>
    <p:sldLayoutId id="2147483925" r:id="rId16"/>
    <p:sldLayoutId id="2147483927" r:id="rId17"/>
    <p:sldLayoutId id="2147483928" r:id="rId18"/>
    <p:sldLayoutId id="2147483937" r:id="rId19"/>
  </p:sldLayoutIdLst>
  <p:txStyles>
    <p:titleStyle>
      <a:lvl1pPr algn="l" defTabSz="914400" rtl="0" eaLnBrk="1" latinLnBrk="0" hangingPunct="1">
        <a:lnSpc>
          <a:spcPct val="90000"/>
        </a:lnSpc>
        <a:spcBef>
          <a:spcPct val="0"/>
        </a:spcBef>
        <a:buNone/>
        <a:defRPr sz="4000" b="1" kern="1200">
          <a:solidFill>
            <a:schemeClr val="bg2">
              <a:lumMod val="10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10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10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image" Target="../media/image5.emf"/><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png"/><Relationship Id="rId1" Type="http://schemas.openxmlformats.org/officeDocument/2006/relationships/slideLayout" Target="../slideLayouts/slideLayout8.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C9C4E-9ED4-7C37-5D86-0C937F8B7D4F}"/>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DE5E0DFE-CA85-19A6-DB43-612E9EB34200}"/>
              </a:ext>
            </a:extLst>
          </p:cNvPr>
          <p:cNvSpPr/>
          <p:nvPr/>
        </p:nvSpPr>
        <p:spPr>
          <a:xfrm>
            <a:off x="8448785" y="2315428"/>
            <a:ext cx="3234421" cy="117751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0" name="Rectangle 19">
            <a:extLst>
              <a:ext uri="{FF2B5EF4-FFF2-40B4-BE49-F238E27FC236}">
                <a16:creationId xmlns:a16="http://schemas.microsoft.com/office/drawing/2014/main" id="{12CDDCE2-CD15-3976-9EBC-5CD817BB40E3}"/>
              </a:ext>
            </a:extLst>
          </p:cNvPr>
          <p:cNvSpPr>
            <a:spLocks noGrp="1" noRot="1" noMove="1" noResize="1" noEditPoints="1" noAdjustHandles="1" noChangeArrowheads="1" noChangeShapeType="1"/>
          </p:cNvSpPr>
          <p:nvPr/>
        </p:nvSpPr>
        <p:spPr>
          <a:xfrm>
            <a:off x="0" y="6313637"/>
            <a:ext cx="12192000" cy="54436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4" name="Title 3">
            <a:extLst>
              <a:ext uri="{FF2B5EF4-FFF2-40B4-BE49-F238E27FC236}">
                <a16:creationId xmlns:a16="http://schemas.microsoft.com/office/drawing/2014/main" id="{F3CE5C87-FE81-296C-11EF-E208599DC67A}"/>
              </a:ext>
            </a:extLst>
          </p:cNvPr>
          <p:cNvSpPr>
            <a:spLocks noGrp="1"/>
          </p:cNvSpPr>
          <p:nvPr>
            <p:ph type="title"/>
          </p:nvPr>
        </p:nvSpPr>
        <p:spPr/>
        <p:txBody>
          <a:bodyPr>
            <a:normAutofit fontScale="90000"/>
          </a:bodyPr>
          <a:lstStyle/>
          <a:p>
            <a:r>
              <a:rPr lang="en-SE"/>
              <a:t>SciLifeLab PULSE postdoctoral program</a:t>
            </a:r>
            <a:endParaRPr lang="en-SE" dirty="0"/>
          </a:p>
        </p:txBody>
      </p:sp>
      <p:sp>
        <p:nvSpPr>
          <p:cNvPr id="12" name="TextBox 11">
            <a:extLst>
              <a:ext uri="{FF2B5EF4-FFF2-40B4-BE49-F238E27FC236}">
                <a16:creationId xmlns:a16="http://schemas.microsoft.com/office/drawing/2014/main" id="{0808284E-5AD2-2062-2CDC-8B6107AEEE9A}"/>
              </a:ext>
            </a:extLst>
          </p:cNvPr>
          <p:cNvSpPr txBox="1">
            <a:spLocks noGrp="1" noRot="1" noMove="1" noResize="1" noEditPoints="1" noAdjustHandles="1" noChangeArrowheads="1" noChangeShapeType="1"/>
          </p:cNvSpPr>
          <p:nvPr/>
        </p:nvSpPr>
        <p:spPr>
          <a:xfrm>
            <a:off x="2091771" y="6401152"/>
            <a:ext cx="9853044" cy="369332"/>
          </a:xfrm>
          <a:prstGeom prst="rect">
            <a:avLst/>
          </a:prstGeom>
          <a:noFill/>
        </p:spPr>
        <p:txBody>
          <a:bodyPr wrap="square">
            <a:spAutoFit/>
          </a:bodyPr>
          <a:lstStyle/>
          <a:p>
            <a:r>
              <a:rPr lang="en-GB" sz="900" i="1" dirty="0">
                <a:solidFill>
                  <a:schemeClr val="accent6">
                    <a:lumMod val="50000"/>
                  </a:schemeClr>
                </a:solidFill>
                <a:effectLst/>
                <a:latin typeface="Arial" panose="020B0604020202020204" pitchFamily="34" charset="0"/>
                <a:cs typeface="Arial" panose="020B0604020202020204" pitchFamily="34" charset="0"/>
              </a:rPr>
              <a:t>Funded by the European Union. Views and opinions expressed are however those of the author(s) only and do not necessarily reflect those of the European Union or the European Research Executive Agency. Neither the European Union nor the granting authority can be held responsible for them.</a:t>
            </a:r>
            <a:endParaRPr lang="en-GB" sz="900" dirty="0">
              <a:solidFill>
                <a:schemeClr val="accent6">
                  <a:lumMod val="50000"/>
                </a:schemeClr>
              </a:solidFill>
              <a:effectLst/>
              <a:latin typeface="Arial" panose="020B0604020202020204" pitchFamily="34" charset="0"/>
              <a:cs typeface="Arial" panose="020B0604020202020204" pitchFamily="34" charset="0"/>
            </a:endParaRPr>
          </a:p>
        </p:txBody>
      </p:sp>
      <p:pic>
        <p:nvPicPr>
          <p:cNvPr id="14" name="Picture 13" descr="Blue text on a black background&#10;&#10;Description automatically generated">
            <a:extLst>
              <a:ext uri="{FF2B5EF4-FFF2-40B4-BE49-F238E27FC236}">
                <a16:creationId xmlns:a16="http://schemas.microsoft.com/office/drawing/2014/main" id="{BCEF7B44-2E77-60C4-4D60-39EC9F4124A3}"/>
              </a:ext>
            </a:extLst>
          </p:cNvPr>
          <p:cNvPicPr>
            <a:picLocks noGrp="1" noRot="1" noChangeAspect="1" noMove="1" noResize="1" noEditPoints="1" noAdjustHandles="1" noChangeArrowheads="1" noChangeShapeType="1" noCrop="1"/>
          </p:cNvPicPr>
          <p:nvPr/>
        </p:nvPicPr>
        <p:blipFill>
          <a:blip r:embed="rId2"/>
          <a:stretch>
            <a:fillRect/>
          </a:stretch>
        </p:blipFill>
        <p:spPr>
          <a:xfrm>
            <a:off x="247185" y="6397493"/>
            <a:ext cx="1691500" cy="376650"/>
          </a:xfrm>
          <a:prstGeom prst="rect">
            <a:avLst/>
          </a:prstGeom>
        </p:spPr>
      </p:pic>
      <p:pic>
        <p:nvPicPr>
          <p:cNvPr id="22" name="Picture 21">
            <a:extLst>
              <a:ext uri="{FF2B5EF4-FFF2-40B4-BE49-F238E27FC236}">
                <a16:creationId xmlns:a16="http://schemas.microsoft.com/office/drawing/2014/main" id="{AD70FDFF-A6BB-C440-8891-0A0651219519}"/>
              </a:ext>
            </a:extLst>
          </p:cNvPr>
          <p:cNvPicPr>
            <a:picLocks noChangeAspect="1"/>
          </p:cNvPicPr>
          <p:nvPr/>
        </p:nvPicPr>
        <p:blipFill>
          <a:blip r:embed="rId3"/>
          <a:stretch>
            <a:fillRect/>
          </a:stretch>
        </p:blipFill>
        <p:spPr>
          <a:xfrm>
            <a:off x="10957198" y="2029385"/>
            <a:ext cx="821784" cy="821784"/>
          </a:xfrm>
          <a:prstGeom prst="rect">
            <a:avLst/>
          </a:prstGeom>
          <a:ln w="15875">
            <a:solidFill>
              <a:schemeClr val="accent1"/>
            </a:solidFill>
          </a:ln>
        </p:spPr>
      </p:pic>
      <p:sp>
        <p:nvSpPr>
          <p:cNvPr id="24" name="TextBox 23">
            <a:extLst>
              <a:ext uri="{FF2B5EF4-FFF2-40B4-BE49-F238E27FC236}">
                <a16:creationId xmlns:a16="http://schemas.microsoft.com/office/drawing/2014/main" id="{A8D86AA9-2310-32AB-E402-5982B8708DFF}"/>
              </a:ext>
            </a:extLst>
          </p:cNvPr>
          <p:cNvSpPr txBox="1"/>
          <p:nvPr/>
        </p:nvSpPr>
        <p:spPr>
          <a:xfrm>
            <a:off x="8576308" y="2468148"/>
            <a:ext cx="3106898" cy="830997"/>
          </a:xfrm>
          <a:prstGeom prst="rect">
            <a:avLst/>
          </a:prstGeom>
          <a:noFill/>
        </p:spPr>
        <p:txBody>
          <a:bodyPr wrap="square">
            <a:spAutoFit/>
          </a:bodyPr>
          <a:lstStyle/>
          <a:p>
            <a:r>
              <a:rPr lang="en-GB" sz="1600" i="1" dirty="0">
                <a:solidFill>
                  <a:schemeClr val="accent6">
                    <a:lumMod val="50000"/>
                  </a:schemeClr>
                </a:solidFill>
                <a:effectLst/>
              </a:rPr>
              <a:t>For application details </a:t>
            </a:r>
            <a:br>
              <a:rPr lang="en-GB" sz="1600" i="1" dirty="0">
                <a:solidFill>
                  <a:schemeClr val="accent6">
                    <a:lumMod val="50000"/>
                  </a:schemeClr>
                </a:solidFill>
                <a:effectLst/>
              </a:rPr>
            </a:br>
            <a:r>
              <a:rPr lang="en-GB" sz="1600" i="1" dirty="0">
                <a:solidFill>
                  <a:schemeClr val="accent6">
                    <a:lumMod val="50000"/>
                  </a:schemeClr>
                </a:solidFill>
                <a:effectLst/>
              </a:rPr>
              <a:t>or hosting inquiries, visit </a:t>
            </a:r>
            <a:r>
              <a:rPr lang="en-GB" sz="1600" i="1" dirty="0" err="1">
                <a:solidFill>
                  <a:schemeClr val="accent6">
                    <a:lumMod val="50000"/>
                  </a:schemeClr>
                </a:solidFill>
                <a:effectLst/>
              </a:rPr>
              <a:t>scilifelab.se</a:t>
            </a:r>
            <a:r>
              <a:rPr lang="en-GB" sz="1600" i="1" dirty="0">
                <a:solidFill>
                  <a:schemeClr val="accent6">
                    <a:lumMod val="50000"/>
                  </a:schemeClr>
                </a:solidFill>
                <a:effectLst/>
              </a:rPr>
              <a:t>/research/pulse</a:t>
            </a:r>
          </a:p>
        </p:txBody>
      </p:sp>
      <p:pic>
        <p:nvPicPr>
          <p:cNvPr id="27" name="Graphic 26" descr="Bell with solid fill">
            <a:extLst>
              <a:ext uri="{FF2B5EF4-FFF2-40B4-BE49-F238E27FC236}">
                <a16:creationId xmlns:a16="http://schemas.microsoft.com/office/drawing/2014/main" id="{3948E1DB-810B-653A-5D58-DD756F036E9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23910" y="2781928"/>
            <a:ext cx="426575" cy="426575"/>
          </a:xfrm>
          <a:prstGeom prst="rect">
            <a:avLst/>
          </a:prstGeom>
        </p:spPr>
      </p:pic>
      <p:pic>
        <p:nvPicPr>
          <p:cNvPr id="29" name="Graphic 28" descr="User with solid fill">
            <a:extLst>
              <a:ext uri="{FF2B5EF4-FFF2-40B4-BE49-F238E27FC236}">
                <a16:creationId xmlns:a16="http://schemas.microsoft.com/office/drawing/2014/main" id="{7BA6AFFD-474A-DD40-5C45-757819326A8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23910" y="2053043"/>
            <a:ext cx="426575" cy="426575"/>
          </a:xfrm>
          <a:prstGeom prst="rect">
            <a:avLst/>
          </a:prstGeom>
        </p:spPr>
      </p:pic>
      <p:pic>
        <p:nvPicPr>
          <p:cNvPr id="31" name="Graphic 30" descr="Lightbulb with solid fill">
            <a:extLst>
              <a:ext uri="{FF2B5EF4-FFF2-40B4-BE49-F238E27FC236}">
                <a16:creationId xmlns:a16="http://schemas.microsoft.com/office/drawing/2014/main" id="{B31F8AEF-5FE8-4253-E8C4-06252E662AD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23910" y="3463668"/>
            <a:ext cx="426575" cy="426575"/>
          </a:xfrm>
          <a:prstGeom prst="rect">
            <a:avLst/>
          </a:prstGeom>
        </p:spPr>
      </p:pic>
      <p:pic>
        <p:nvPicPr>
          <p:cNvPr id="33" name="Graphic 32" descr="Head with gears with solid fill">
            <a:extLst>
              <a:ext uri="{FF2B5EF4-FFF2-40B4-BE49-F238E27FC236}">
                <a16:creationId xmlns:a16="http://schemas.microsoft.com/office/drawing/2014/main" id="{2409AC6A-7C43-D4AE-5465-DB07EC93584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16871" y="4835062"/>
            <a:ext cx="469232" cy="469232"/>
          </a:xfrm>
          <a:prstGeom prst="rect">
            <a:avLst/>
          </a:prstGeom>
        </p:spPr>
      </p:pic>
      <p:pic>
        <p:nvPicPr>
          <p:cNvPr id="35" name="Graphic 34" descr="Single gear with solid fill">
            <a:extLst>
              <a:ext uri="{FF2B5EF4-FFF2-40B4-BE49-F238E27FC236}">
                <a16:creationId xmlns:a16="http://schemas.microsoft.com/office/drawing/2014/main" id="{581913FF-AC05-DE7E-92A1-FB19BF24870B}"/>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796751" y="5459247"/>
            <a:ext cx="469232" cy="469232"/>
          </a:xfrm>
          <a:prstGeom prst="rect">
            <a:avLst/>
          </a:prstGeom>
        </p:spPr>
      </p:pic>
      <p:pic>
        <p:nvPicPr>
          <p:cNvPr id="39" name="Graphic 38" descr="Rocket with solid fill">
            <a:extLst>
              <a:ext uri="{FF2B5EF4-FFF2-40B4-BE49-F238E27FC236}">
                <a16:creationId xmlns:a16="http://schemas.microsoft.com/office/drawing/2014/main" id="{E527BE9B-78A4-F8D7-58BC-DDD045E5DC52}"/>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38200" y="1423940"/>
            <a:ext cx="426575" cy="426575"/>
          </a:xfrm>
          <a:prstGeom prst="rect">
            <a:avLst/>
          </a:prstGeom>
        </p:spPr>
      </p:pic>
      <p:sp>
        <p:nvSpPr>
          <p:cNvPr id="41" name="TextBox 40">
            <a:extLst>
              <a:ext uri="{FF2B5EF4-FFF2-40B4-BE49-F238E27FC236}">
                <a16:creationId xmlns:a16="http://schemas.microsoft.com/office/drawing/2014/main" id="{7FF47599-35DC-B00C-9B30-86FB9A47A423}"/>
              </a:ext>
            </a:extLst>
          </p:cNvPr>
          <p:cNvSpPr txBox="1"/>
          <p:nvPr/>
        </p:nvSpPr>
        <p:spPr>
          <a:xfrm>
            <a:off x="1391738" y="1403153"/>
            <a:ext cx="609414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Funded by Marie </a:t>
            </a:r>
            <a:r>
              <a:rPr lang="en-GB" sz="1800" dirty="0" err="1">
                <a:solidFill>
                  <a:schemeClr val="accent6">
                    <a:lumMod val="50000"/>
                  </a:schemeClr>
                </a:solidFill>
                <a:effectLst/>
              </a:rPr>
              <a:t>Skłodowska</a:t>
            </a:r>
            <a:r>
              <a:rPr lang="en-GB" sz="1800" dirty="0">
                <a:solidFill>
                  <a:schemeClr val="accent6">
                    <a:lumMod val="50000"/>
                  </a:schemeClr>
                </a:solidFill>
                <a:effectLst/>
              </a:rPr>
              <a:t>-Curie Actions COFUND</a:t>
            </a:r>
          </a:p>
        </p:txBody>
      </p:sp>
      <p:sp>
        <p:nvSpPr>
          <p:cNvPr id="43" name="TextBox 42">
            <a:extLst>
              <a:ext uri="{FF2B5EF4-FFF2-40B4-BE49-F238E27FC236}">
                <a16:creationId xmlns:a16="http://schemas.microsoft.com/office/drawing/2014/main" id="{69DAB41A-F64F-C11A-5D07-FABFD1AED0B8}"/>
              </a:ext>
            </a:extLst>
          </p:cNvPr>
          <p:cNvSpPr txBox="1"/>
          <p:nvPr/>
        </p:nvSpPr>
        <p:spPr>
          <a:xfrm>
            <a:off x="1391738" y="1969887"/>
            <a:ext cx="6547930" cy="646331"/>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48 postdocs recruited in two calls: Jan 2025 and Dec 2025 (first cohort starts Oct 2025)</a:t>
            </a:r>
          </a:p>
        </p:txBody>
      </p:sp>
      <p:sp>
        <p:nvSpPr>
          <p:cNvPr id="45" name="TextBox 44">
            <a:extLst>
              <a:ext uri="{FF2B5EF4-FFF2-40B4-BE49-F238E27FC236}">
                <a16:creationId xmlns:a16="http://schemas.microsoft.com/office/drawing/2014/main" id="{17DDF41A-01FD-0526-9E42-A0026BAC2D45}"/>
              </a:ext>
            </a:extLst>
          </p:cNvPr>
          <p:cNvSpPr txBox="1"/>
          <p:nvPr/>
        </p:nvSpPr>
        <p:spPr>
          <a:xfrm>
            <a:off x="1391738" y="2829903"/>
            <a:ext cx="609414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Second call: Dec </a:t>
            </a:r>
            <a:r>
              <a:rPr lang="en-GB" dirty="0">
                <a:solidFill>
                  <a:schemeClr val="accent6">
                    <a:lumMod val="50000"/>
                  </a:schemeClr>
                </a:solidFill>
              </a:rPr>
              <a:t>15</a:t>
            </a:r>
            <a:r>
              <a:rPr lang="en-GB" sz="1800" dirty="0">
                <a:solidFill>
                  <a:schemeClr val="accent6">
                    <a:lumMod val="50000"/>
                  </a:schemeClr>
                </a:solidFill>
                <a:effectLst/>
              </a:rPr>
              <a:t> - March 16, 2026</a:t>
            </a:r>
          </a:p>
        </p:txBody>
      </p:sp>
      <p:sp>
        <p:nvSpPr>
          <p:cNvPr id="47" name="TextBox 46">
            <a:extLst>
              <a:ext uri="{FF2B5EF4-FFF2-40B4-BE49-F238E27FC236}">
                <a16:creationId xmlns:a16="http://schemas.microsoft.com/office/drawing/2014/main" id="{F3EB54BD-6F5D-469C-D3F3-7B30A515DDCC}"/>
              </a:ext>
            </a:extLst>
          </p:cNvPr>
          <p:cNvSpPr txBox="1"/>
          <p:nvPr/>
        </p:nvSpPr>
        <p:spPr>
          <a:xfrm>
            <a:off x="1391738" y="3386263"/>
            <a:ext cx="6094140" cy="646331"/>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3-year fellowships hosted by SciLifeLab Group Leaders </a:t>
            </a:r>
            <a:r>
              <a:rPr lang="en-GB" sz="1800">
                <a:solidFill>
                  <a:schemeClr val="accent6">
                    <a:lumMod val="50000"/>
                  </a:schemeClr>
                </a:solidFill>
                <a:effectLst/>
              </a:rPr>
              <a:t>across 11 </a:t>
            </a:r>
            <a:r>
              <a:rPr lang="en-GB" sz="1800" dirty="0">
                <a:solidFill>
                  <a:schemeClr val="accent6">
                    <a:lumMod val="50000"/>
                  </a:schemeClr>
                </a:solidFill>
                <a:effectLst/>
              </a:rPr>
              <a:t>universities, with secondments </a:t>
            </a:r>
            <a:r>
              <a:rPr lang="en-GB" sz="1800">
                <a:solidFill>
                  <a:schemeClr val="accent6">
                    <a:lumMod val="50000"/>
                  </a:schemeClr>
                </a:solidFill>
                <a:effectLst/>
              </a:rPr>
              <a:t>at 29 </a:t>
            </a:r>
            <a:r>
              <a:rPr lang="en-GB" sz="1800" dirty="0">
                <a:solidFill>
                  <a:schemeClr val="accent6">
                    <a:lumMod val="50000"/>
                  </a:schemeClr>
                </a:solidFill>
                <a:effectLst/>
              </a:rPr>
              <a:t>partners</a:t>
            </a:r>
          </a:p>
        </p:txBody>
      </p:sp>
      <p:sp>
        <p:nvSpPr>
          <p:cNvPr id="49" name="TextBox 48">
            <a:extLst>
              <a:ext uri="{FF2B5EF4-FFF2-40B4-BE49-F238E27FC236}">
                <a16:creationId xmlns:a16="http://schemas.microsoft.com/office/drawing/2014/main" id="{0AA36BEB-C6DA-DF99-79D7-C9777E919A64}"/>
              </a:ext>
            </a:extLst>
          </p:cNvPr>
          <p:cNvSpPr txBox="1"/>
          <p:nvPr/>
        </p:nvSpPr>
        <p:spPr>
          <a:xfrm>
            <a:off x="1391737" y="4280077"/>
            <a:ext cx="8984715"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Focus on innovative, fundamental, and translational research in diverse environments</a:t>
            </a:r>
          </a:p>
        </p:txBody>
      </p:sp>
      <p:sp>
        <p:nvSpPr>
          <p:cNvPr id="51" name="TextBox 50">
            <a:extLst>
              <a:ext uri="{FF2B5EF4-FFF2-40B4-BE49-F238E27FC236}">
                <a16:creationId xmlns:a16="http://schemas.microsoft.com/office/drawing/2014/main" id="{0B57A348-F3C1-300E-D2A3-C9228A28A790}"/>
              </a:ext>
            </a:extLst>
          </p:cNvPr>
          <p:cNvSpPr txBox="1"/>
          <p:nvPr/>
        </p:nvSpPr>
        <p:spPr>
          <a:xfrm>
            <a:off x="1391738" y="4890018"/>
            <a:ext cx="923958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Offers academic (32 positions) and entrepreneurial (16 positions) tracks</a:t>
            </a:r>
          </a:p>
        </p:txBody>
      </p:sp>
      <p:sp>
        <p:nvSpPr>
          <p:cNvPr id="53" name="TextBox 52">
            <a:extLst>
              <a:ext uri="{FF2B5EF4-FFF2-40B4-BE49-F238E27FC236}">
                <a16:creationId xmlns:a16="http://schemas.microsoft.com/office/drawing/2014/main" id="{9DA51F35-2CCA-5E8F-B93F-7114ECA95F91}"/>
              </a:ext>
            </a:extLst>
          </p:cNvPr>
          <p:cNvSpPr txBox="1"/>
          <p:nvPr/>
        </p:nvSpPr>
        <p:spPr>
          <a:xfrm>
            <a:off x="1391738" y="5506868"/>
            <a:ext cx="10200994"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Provides skills for long-term career sustainability through specialised training and mentor support</a:t>
            </a:r>
          </a:p>
        </p:txBody>
      </p:sp>
      <p:pic>
        <p:nvPicPr>
          <p:cNvPr id="2" name="Graphic 1" descr="Magnifying glass with solid fill">
            <a:extLst>
              <a:ext uri="{FF2B5EF4-FFF2-40B4-BE49-F238E27FC236}">
                <a16:creationId xmlns:a16="http://schemas.microsoft.com/office/drawing/2014/main" id="{C40DF0ED-DF72-80BE-BC71-46545DA9CD97}"/>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838200" y="4231850"/>
            <a:ext cx="387795" cy="387795"/>
          </a:xfrm>
          <a:prstGeom prst="rect">
            <a:avLst/>
          </a:prstGeom>
        </p:spPr>
      </p:pic>
    </p:spTree>
    <p:extLst>
      <p:ext uri="{BB962C8B-B14F-4D97-AF65-F5344CB8AC3E}">
        <p14:creationId xmlns:p14="http://schemas.microsoft.com/office/powerpoint/2010/main" val="898808694"/>
      </p:ext>
    </p:extLst>
  </p:cSld>
  <p:clrMapOvr>
    <a:masterClrMapping/>
  </p:clrMapOvr>
</p:sld>
</file>

<file path=ppt/theme/theme1.xml><?xml version="1.0" encoding="utf-8"?>
<a:theme xmlns:a="http://schemas.openxmlformats.org/drawingml/2006/main" name="SciLifeLab PPT_light">
  <a:themeElements>
    <a:clrScheme name="Custom 1">
      <a:dk1>
        <a:srgbClr val="000000"/>
      </a:dk1>
      <a:lt1>
        <a:srgbClr val="FFFFFF"/>
      </a:lt1>
      <a:dk2>
        <a:srgbClr val="44546A"/>
      </a:dk2>
      <a:lt2>
        <a:srgbClr val="E7E6E6"/>
      </a:lt2>
      <a:accent1>
        <a:srgbClr val="A7C947"/>
      </a:accent1>
      <a:accent2>
        <a:srgbClr val="045C64"/>
      </a:accent2>
      <a:accent3>
        <a:srgbClr val="4C979F"/>
      </a:accent3>
      <a:accent4>
        <a:srgbClr val="491F53"/>
      </a:accent4>
      <a:accent5>
        <a:srgbClr val="E5E5E5"/>
      </a:accent5>
      <a:accent6>
        <a:srgbClr val="A6A6A6"/>
      </a:accent6>
      <a:hlink>
        <a:srgbClr val="045B63"/>
      </a:hlink>
      <a:folHlink>
        <a:srgbClr val="045C6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ciLifeLab PPT_dark">
  <a:themeElements>
    <a:clrScheme name="SciLifeLab Colors">
      <a:dk1>
        <a:srgbClr val="000000"/>
      </a:dk1>
      <a:lt1>
        <a:srgbClr val="FFFFFF"/>
      </a:lt1>
      <a:dk2>
        <a:srgbClr val="44546A"/>
      </a:dk2>
      <a:lt2>
        <a:srgbClr val="E7E6E6"/>
      </a:lt2>
      <a:accent1>
        <a:srgbClr val="A7C947"/>
      </a:accent1>
      <a:accent2>
        <a:srgbClr val="045C64"/>
      </a:accent2>
      <a:accent3>
        <a:srgbClr val="4C979F"/>
      </a:accent3>
      <a:accent4>
        <a:srgbClr val="491F53"/>
      </a:accent4>
      <a:accent5>
        <a:srgbClr val="E5E5E5"/>
      </a:accent5>
      <a:accent6>
        <a:srgbClr val="A6A6A6"/>
      </a:accent6>
      <a:hlink>
        <a:srgbClr val="045B63"/>
      </a:hlink>
      <a:folHlink>
        <a:srgbClr val="045C6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4282</TotalTime>
  <Words>160</Words>
  <Application>Microsoft Macintosh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vt:i4>
      </vt:variant>
    </vt:vector>
  </HeadingPairs>
  <TitlesOfParts>
    <vt:vector size="5" baseType="lpstr">
      <vt:lpstr>Arial</vt:lpstr>
      <vt:lpstr>Calibri</vt:lpstr>
      <vt:lpstr>SciLifeLab PPT_light</vt:lpstr>
      <vt:lpstr>SciLifeLab PPT_dark</vt:lpstr>
      <vt:lpstr>SciLifeLab PULSE postdoctoral program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Karin Nedler</dc:creator>
  <cp:lastModifiedBy>Disa Larsson Hammarlöf</cp:lastModifiedBy>
  <cp:revision>491</cp:revision>
  <dcterms:created xsi:type="dcterms:W3CDTF">2020-04-23T10:16:21Z</dcterms:created>
  <dcterms:modified xsi:type="dcterms:W3CDTF">2025-12-15T10:11:41Z</dcterms:modified>
</cp:coreProperties>
</file>